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15079663" cy="11309350"/>
  <p:notesSz cx="20104100" cy="113093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16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87"/>
    <p:restoredTop sz="94664"/>
  </p:normalViewPr>
  <p:slideViewPr>
    <p:cSldViewPr>
      <p:cViewPr varScale="1">
        <p:scale>
          <a:sx n="84" d="100"/>
          <a:sy n="84" d="100"/>
        </p:scale>
        <p:origin x="2280" y="184"/>
      </p:cViewPr>
      <p:guideLst>
        <p:guide orient="horz" pos="2880"/>
        <p:guide pos="16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D1F85-BF49-1C43-8851-45D343A8E7DA}" type="datetimeFigureOut">
              <a:rPr lang="da-DK" smtClean="0"/>
              <a:t>29.06.2023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7507288" y="1414463"/>
            <a:ext cx="508952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ACCA7-B96F-C04A-AFD8-75AC5607CE3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70523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dsholder til tekst 13">
            <a:extLst>
              <a:ext uri="{FF2B5EF4-FFF2-40B4-BE49-F238E27FC236}">
                <a16:creationId xmlns:a16="http://schemas.microsoft.com/office/drawing/2014/main" id="{8BEC9338-D4E3-8DC2-BFAF-89E0A15BFEB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85246" y="4402801"/>
            <a:ext cx="10727067" cy="1099475"/>
          </a:xfrm>
          <a:prstGeom prst="rect">
            <a:avLst/>
          </a:prstGeom>
        </p:spPr>
        <p:txBody>
          <a:bodyPr/>
          <a:lstStyle>
            <a:lvl1pPr>
              <a:defRPr sz="6001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3525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</a:lstStyle>
          <a:p>
            <a:pPr lvl="0"/>
            <a:r>
              <a:rPr lang="da-DK" dirty="0"/>
              <a:t>Forside</a:t>
            </a:r>
          </a:p>
        </p:txBody>
      </p:sp>
      <p:sp>
        <p:nvSpPr>
          <p:cNvPr id="16" name="Pladsholder til tekst 15">
            <a:extLst>
              <a:ext uri="{FF2B5EF4-FFF2-40B4-BE49-F238E27FC236}">
                <a16:creationId xmlns:a16="http://schemas.microsoft.com/office/drawing/2014/main" id="{D8057CA5-18D2-ED29-A871-2C6E854775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72811" y="5602540"/>
            <a:ext cx="10739503" cy="1283111"/>
          </a:xfrm>
          <a:prstGeom prst="rect">
            <a:avLst/>
          </a:prstGeom>
        </p:spPr>
        <p:txBody>
          <a:bodyPr/>
          <a:lstStyle>
            <a:lvl1pPr>
              <a:defRPr sz="3525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3525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3525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3525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3525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r>
              <a:rPr lang="da-DK" dirty="0"/>
              <a:t> </a:t>
            </a:r>
            <a:r>
              <a:rPr lang="da-DK" dirty="0" err="1"/>
              <a:t>dolor</a:t>
            </a:r>
            <a:r>
              <a:rPr lang="da-DK" dirty="0"/>
              <a:t> sit </a:t>
            </a:r>
            <a:r>
              <a:rPr lang="da-DK" dirty="0" err="1"/>
              <a:t>amet</a:t>
            </a:r>
            <a:endParaRPr lang="da-DK" dirty="0"/>
          </a:p>
        </p:txBody>
      </p:sp>
      <p:pic>
        <p:nvPicPr>
          <p:cNvPr id="2" name="object 3">
            <a:extLst>
              <a:ext uri="{FF2B5EF4-FFF2-40B4-BE49-F238E27FC236}">
                <a16:creationId xmlns:a16="http://schemas.microsoft.com/office/drawing/2014/main" id="{CF440F69-8B6A-D5BE-35F6-4E6296E86219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" y="8458746"/>
            <a:ext cx="15079662" cy="189623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gsorden/indhol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2">
            <a:extLst>
              <a:ext uri="{FF2B5EF4-FFF2-40B4-BE49-F238E27FC236}">
                <a16:creationId xmlns:a16="http://schemas.microsoft.com/office/drawing/2014/main" id="{DD6517CC-2736-766E-4E61-BB8C90C8A47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62123" y="4024800"/>
            <a:ext cx="8650098" cy="6049962"/>
          </a:xfrm>
          <a:prstGeom prst="rect">
            <a:avLst/>
          </a:prstGeom>
        </p:spPr>
        <p:txBody>
          <a:bodyPr/>
          <a:lstStyle>
            <a:lvl1pPr marL="342946" indent="-342946">
              <a:lnSpc>
                <a:spcPct val="200000"/>
              </a:lnSpc>
              <a:buFont typeface="+mj-lt"/>
              <a:buAutoNum type="arabicPeriod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12" name="Pladsholder til tekst 4">
            <a:extLst>
              <a:ext uri="{FF2B5EF4-FFF2-40B4-BE49-F238E27FC236}">
                <a16:creationId xmlns:a16="http://schemas.microsoft.com/office/drawing/2014/main" id="{BE0FD98C-7EAF-6CD8-1CBA-2F9F98073A6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59422" y="2235600"/>
            <a:ext cx="8650098" cy="1295400"/>
          </a:xfrm>
          <a:prstGeom prst="rect">
            <a:avLst/>
          </a:prstGeom>
        </p:spPr>
        <p:txBody>
          <a:bodyPr/>
          <a:lstStyle>
            <a:lvl1pPr>
              <a:defRPr sz="5026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gsorden/indhol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12B02221-90B0-FC0C-A799-B95C1224F8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62123" y="4024800"/>
            <a:ext cx="8650098" cy="6049962"/>
          </a:xfrm>
          <a:prstGeom prst="rect">
            <a:avLst/>
          </a:prstGeom>
        </p:spPr>
        <p:txBody>
          <a:bodyPr/>
          <a:lstStyle>
            <a:lvl1pPr marL="214341" indent="-214341">
              <a:lnSpc>
                <a:spcPct val="200000"/>
              </a:lnSpc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3619502-2FED-6236-973F-BD48694F13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59422" y="2235600"/>
            <a:ext cx="8650098" cy="1295400"/>
          </a:xfrm>
          <a:prstGeom prst="rect">
            <a:avLst/>
          </a:prstGeom>
        </p:spPr>
        <p:txBody>
          <a:bodyPr/>
          <a:lstStyle>
            <a:lvl1pPr>
              <a:defRPr sz="5026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</p:spTree>
    <p:extLst>
      <p:ext uri="{BB962C8B-B14F-4D97-AF65-F5344CB8AC3E}">
        <p14:creationId xmlns:p14="http://schemas.microsoft.com/office/powerpoint/2010/main" val="1855940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k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12B02221-90B0-FC0C-A799-B95C1224F8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457028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3619502-2FED-6236-973F-BD48694F13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54328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5026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12" name="Holder 3">
            <a:extLst>
              <a:ext uri="{FF2B5EF4-FFF2-40B4-BE49-F238E27FC236}">
                <a16:creationId xmlns:a16="http://schemas.microsoft.com/office/drawing/2014/main" id="{3C8B2053-B216-22C3-D903-58A21E23A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0"/>
            <a:ext cx="7539832" cy="11309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2274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12B02221-90B0-FC0C-A799-B95C1224F8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24045" y="3599156"/>
            <a:ext cx="5829914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3619502-2FED-6236-973F-BD48694F13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1345" y="2235600"/>
            <a:ext cx="5829914" cy="1295400"/>
          </a:xfrm>
          <a:prstGeom prst="rect">
            <a:avLst/>
          </a:prstGeom>
        </p:spPr>
        <p:txBody>
          <a:bodyPr/>
          <a:lstStyle>
            <a:lvl1pPr>
              <a:defRPr sz="5026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12" name="Holder 3">
            <a:extLst>
              <a:ext uri="{FF2B5EF4-FFF2-40B4-BE49-F238E27FC236}">
                <a16:creationId xmlns:a16="http://schemas.microsoft.com/office/drawing/2014/main" id="{3C8B2053-B216-22C3-D903-58A21E23A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39830" y="1387475"/>
            <a:ext cx="7539833" cy="9921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59620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t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lder 3">
            <a:extLst>
              <a:ext uri="{FF2B5EF4-FFF2-40B4-BE49-F238E27FC236}">
                <a16:creationId xmlns:a16="http://schemas.microsoft.com/office/drawing/2014/main" id="{CC2BAC9A-42FB-896A-507C-81B6A6604F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387475"/>
            <a:ext cx="15079663" cy="9921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92761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t objekt med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Holder 3">
            <a:extLst>
              <a:ext uri="{FF2B5EF4-FFF2-40B4-BE49-F238E27FC236}">
                <a16:creationId xmlns:a16="http://schemas.microsoft.com/office/drawing/2014/main" id="{3C8B2053-B216-22C3-D903-58A21E23A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2694739"/>
            <a:ext cx="150796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Pladsholder til tekst 4">
            <a:extLst>
              <a:ext uri="{FF2B5EF4-FFF2-40B4-BE49-F238E27FC236}">
                <a16:creationId xmlns:a16="http://schemas.microsoft.com/office/drawing/2014/main" id="{7A93A622-3787-1DFE-10BC-DD36E57205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21345" y="1387475"/>
            <a:ext cx="9490599" cy="1295400"/>
          </a:xfrm>
          <a:prstGeom prst="rect">
            <a:avLst/>
          </a:prstGeom>
        </p:spPr>
        <p:txBody>
          <a:bodyPr/>
          <a:lstStyle>
            <a:lvl1pPr>
              <a:defRPr sz="5026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</p:spTree>
    <p:extLst>
      <p:ext uri="{BB962C8B-B14F-4D97-AF65-F5344CB8AC3E}">
        <p14:creationId xmlns:p14="http://schemas.microsoft.com/office/powerpoint/2010/main" val="3004324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terstill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dsholder til tekst 2">
            <a:extLst>
              <a:ext uri="{FF2B5EF4-FFF2-40B4-BE49-F238E27FC236}">
                <a16:creationId xmlns:a16="http://schemas.microsoft.com/office/drawing/2014/main" id="{E7DA899B-CCEE-5C4C-F351-20E4AC0FD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33274" y="4768182"/>
            <a:ext cx="8813115" cy="454221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57287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00233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43178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86124" indent="-214341">
              <a:buFont typeface="Arial" panose="020B0604020202020204" pitchFamily="34" charset="0"/>
              <a:buChar char="•"/>
              <a:defRPr sz="15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9" name="Pladsholder til tekst 4">
            <a:extLst>
              <a:ext uri="{FF2B5EF4-FFF2-40B4-BE49-F238E27FC236}">
                <a16:creationId xmlns:a16="http://schemas.microsoft.com/office/drawing/2014/main" id="{5422CA56-98AE-06F6-AD1F-66F79C81AEF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33274" y="3444875"/>
            <a:ext cx="8813115" cy="1295400"/>
          </a:xfrm>
          <a:prstGeom prst="rect">
            <a:avLst/>
          </a:prstGeom>
        </p:spPr>
        <p:txBody>
          <a:bodyPr/>
          <a:lstStyle>
            <a:lvl1pPr algn="ctr">
              <a:defRPr sz="5026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lle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dsholder til tekst 4">
            <a:extLst>
              <a:ext uri="{FF2B5EF4-FFF2-40B4-BE49-F238E27FC236}">
                <a16:creationId xmlns:a16="http://schemas.microsoft.com/office/drawing/2014/main" id="{F9622E49-0AC5-1485-0E64-12E7528937F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33274" y="4740275"/>
            <a:ext cx="8813115" cy="1295400"/>
          </a:xfrm>
          <a:prstGeom prst="rect">
            <a:avLst/>
          </a:prstGeom>
        </p:spPr>
        <p:txBody>
          <a:bodyPr/>
          <a:lstStyle>
            <a:lvl1pPr algn="ctr">
              <a:defRPr sz="5026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 err="1"/>
              <a:t>Skillerside</a:t>
            </a:r>
            <a:endParaRPr lang="da-DK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om 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D9769F77-2DE5-6708-38D2-242F360BA623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2719368" y="1143"/>
            <a:ext cx="2360295" cy="92913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8" r:id="rId4"/>
    <p:sldLayoutId id="2147483667" r:id="rId5"/>
    <p:sldLayoutId id="2147483669" r:id="rId6"/>
    <p:sldLayoutId id="2147483670" r:id="rId7"/>
    <p:sldLayoutId id="2147483663" r:id="rId8"/>
    <p:sldLayoutId id="2147483664" r:id="rId9"/>
    <p:sldLayoutId id="2147483665" r:id="rId10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946">
        <a:defRPr>
          <a:latin typeface="+mn-lt"/>
          <a:ea typeface="+mn-ea"/>
          <a:cs typeface="+mn-cs"/>
        </a:defRPr>
      </a:lvl2pPr>
      <a:lvl3pPr marL="685891">
        <a:defRPr>
          <a:latin typeface="+mn-lt"/>
          <a:ea typeface="+mn-ea"/>
          <a:cs typeface="+mn-cs"/>
        </a:defRPr>
      </a:lvl3pPr>
      <a:lvl4pPr marL="1028837">
        <a:defRPr>
          <a:latin typeface="+mn-lt"/>
          <a:ea typeface="+mn-ea"/>
          <a:cs typeface="+mn-cs"/>
        </a:defRPr>
      </a:lvl4pPr>
      <a:lvl5pPr marL="1371783">
        <a:defRPr>
          <a:latin typeface="+mn-lt"/>
          <a:ea typeface="+mn-ea"/>
          <a:cs typeface="+mn-cs"/>
        </a:defRPr>
      </a:lvl5pPr>
      <a:lvl6pPr marL="1714729">
        <a:defRPr>
          <a:latin typeface="+mn-lt"/>
          <a:ea typeface="+mn-ea"/>
          <a:cs typeface="+mn-cs"/>
        </a:defRPr>
      </a:lvl6pPr>
      <a:lvl7pPr marL="2057674">
        <a:defRPr>
          <a:latin typeface="+mn-lt"/>
          <a:ea typeface="+mn-ea"/>
          <a:cs typeface="+mn-cs"/>
        </a:defRPr>
      </a:lvl7pPr>
      <a:lvl8pPr marL="2400620">
        <a:defRPr>
          <a:latin typeface="+mn-lt"/>
          <a:ea typeface="+mn-ea"/>
          <a:cs typeface="+mn-cs"/>
        </a:defRPr>
      </a:lvl8pPr>
      <a:lvl9pPr marL="2743566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946">
        <a:defRPr>
          <a:latin typeface="+mn-lt"/>
          <a:ea typeface="+mn-ea"/>
          <a:cs typeface="+mn-cs"/>
        </a:defRPr>
      </a:lvl2pPr>
      <a:lvl3pPr marL="685891">
        <a:defRPr>
          <a:latin typeface="+mn-lt"/>
          <a:ea typeface="+mn-ea"/>
          <a:cs typeface="+mn-cs"/>
        </a:defRPr>
      </a:lvl3pPr>
      <a:lvl4pPr marL="1028837">
        <a:defRPr>
          <a:latin typeface="+mn-lt"/>
          <a:ea typeface="+mn-ea"/>
          <a:cs typeface="+mn-cs"/>
        </a:defRPr>
      </a:lvl4pPr>
      <a:lvl5pPr marL="1371783">
        <a:defRPr>
          <a:latin typeface="+mn-lt"/>
          <a:ea typeface="+mn-ea"/>
          <a:cs typeface="+mn-cs"/>
        </a:defRPr>
      </a:lvl5pPr>
      <a:lvl6pPr marL="1714729">
        <a:defRPr>
          <a:latin typeface="+mn-lt"/>
          <a:ea typeface="+mn-ea"/>
          <a:cs typeface="+mn-cs"/>
        </a:defRPr>
      </a:lvl6pPr>
      <a:lvl7pPr marL="2057674">
        <a:defRPr>
          <a:latin typeface="+mn-lt"/>
          <a:ea typeface="+mn-ea"/>
          <a:cs typeface="+mn-cs"/>
        </a:defRPr>
      </a:lvl7pPr>
      <a:lvl8pPr marL="2400620">
        <a:defRPr>
          <a:latin typeface="+mn-lt"/>
          <a:ea typeface="+mn-ea"/>
          <a:cs typeface="+mn-cs"/>
        </a:defRPr>
      </a:lvl8pPr>
      <a:lvl9pPr marL="2743566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dsholder til tekst 19">
            <a:extLst>
              <a:ext uri="{FF2B5EF4-FFF2-40B4-BE49-F238E27FC236}">
                <a16:creationId xmlns:a16="http://schemas.microsoft.com/office/drawing/2014/main" id="{F12AC50A-0144-F0FA-F4CF-4570396C33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21" name="Pladsholder til tekst 20">
            <a:extLst>
              <a:ext uri="{FF2B5EF4-FFF2-40B4-BE49-F238E27FC236}">
                <a16:creationId xmlns:a16="http://schemas.microsoft.com/office/drawing/2014/main" id="{C30B102C-4FEB-137D-6140-98F0CD455F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4304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abenraa Kommune PowerPoint 4-3 SPOR 1" id="{8F492104-C630-E544-A6A9-62BE0FE269A9}" vid="{55E46F7B-19EB-674C-B267-4241C6FD0E00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7729E7C3B065F4CB142680EA984487D" ma:contentTypeVersion="14" ma:contentTypeDescription="Opret et nyt dokument." ma:contentTypeScope="" ma:versionID="109bb268a29e307fc0bc01269d3f2b13">
  <xsd:schema xmlns:xsd="http://www.w3.org/2001/XMLSchema" xmlns:xs="http://www.w3.org/2001/XMLSchema" xmlns:p="http://schemas.microsoft.com/office/2006/metadata/properties" xmlns:ns2="96df251f-c11f-46d6-9416-7ec07ac105f2" xmlns:ns3="d09b0a45-7c05-4629-9c7f-3ee0c71ef03d" targetNamespace="http://schemas.microsoft.com/office/2006/metadata/properties" ma:root="true" ma:fieldsID="d511743b2947792749a0cc6230c70839" ns2:_="" ns3:_="">
    <xsd:import namespace="96df251f-c11f-46d6-9416-7ec07ac105f2"/>
    <xsd:import namespace="d09b0a45-7c05-4629-9c7f-3ee0c71ef0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df251f-c11f-46d6-9416-7ec07ac105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Billedmærker" ma:readOnly="false" ma:fieldId="{5cf76f15-5ced-4ddc-b409-7134ff3c332f}" ma:taxonomyMulti="true" ma:sspId="62186776-5a18-4089-8174-ca62674963f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9b0a45-7c05-4629-9c7f-3ee0c71ef03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d36f098-2d3a-4598-9afb-0af87c1b8bde}" ma:internalName="TaxCatchAll" ma:showField="CatchAllData" ma:web="d09b0a45-7c05-4629-9c7f-3ee0c71ef03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6df251f-c11f-46d6-9416-7ec07ac105f2">
      <Terms xmlns="http://schemas.microsoft.com/office/infopath/2007/PartnerControls"/>
    </lcf76f155ced4ddcb4097134ff3c332f>
    <TaxCatchAll xmlns="d09b0a45-7c05-4629-9c7f-3ee0c71ef03d" xsi:nil="true"/>
  </documentManagement>
</p:properties>
</file>

<file path=customXml/itemProps1.xml><?xml version="1.0" encoding="utf-8"?>
<ds:datastoreItem xmlns:ds="http://schemas.openxmlformats.org/officeDocument/2006/customXml" ds:itemID="{B3126B68-9CCE-4A1A-998B-1CC801466AD6}"/>
</file>

<file path=customXml/itemProps2.xml><?xml version="1.0" encoding="utf-8"?>
<ds:datastoreItem xmlns:ds="http://schemas.openxmlformats.org/officeDocument/2006/customXml" ds:itemID="{21272307-1341-48D1-883E-60178EF7F2F3}"/>
</file>

<file path=customXml/itemProps3.xml><?xml version="1.0" encoding="utf-8"?>
<ds:datastoreItem xmlns:ds="http://schemas.openxmlformats.org/officeDocument/2006/customXml" ds:itemID="{AF705177-EB04-40A2-8796-9A3E9571BE8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</TotalTime>
  <Words>0</Words>
  <Application>Microsoft Macintosh PowerPoint</Application>
  <PresentationFormat>Brugerdefineret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Office Theme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Forside Lorem ipsum dolor sit amet</dc:title>
  <cp:lastModifiedBy>Palle Oxholm Mikkelsen</cp:lastModifiedBy>
  <cp:revision>27</cp:revision>
  <dcterms:created xsi:type="dcterms:W3CDTF">2023-06-26T16:39:26Z</dcterms:created>
  <dcterms:modified xsi:type="dcterms:W3CDTF">2023-06-29T07:07:24Z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2023-06-26T00:00:00Z</vt:filetime>
  </property>
  <property fmtid="{D5CDD505-2E9C-101B-9397-08002B2CF9AE}" pid="3" name="Creator">
    <vt:lpwstr>Adobe InDesign 18.3 (Macintosh)</vt:lpwstr>
  </property>
  <property fmtid="{D5CDD505-2E9C-101B-9397-08002B2CF9AE}" pid="4" name="LastSaved">
    <vt:filetime>2023-06-26T00:00:00Z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0x01010037729E7C3B065F4CB142680EA984487D</vt:lpwstr>
  </property>
</Properties>
</file>