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"/>
  </p:notesMasterIdLst>
  <p:sldIdLst>
    <p:sldId id="259" r:id="rId2"/>
  </p:sldIdLst>
  <p:sldSz cx="20104100" cy="11309350"/>
  <p:notesSz cx="20104100" cy="1130935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Montserrat" pitchFamily="2" charset="77"/>
      <p:regular r:id="rId8"/>
      <p:bold r:id="rId9"/>
      <p:italic r:id="rId10"/>
      <p:boldItalic r:id="rId11"/>
    </p:embeddedFont>
    <p:embeddedFont>
      <p:font typeface="Montserrat Black" pitchFamily="2" charset="77"/>
      <p:bold r:id="rId12"/>
    </p:embeddedFont>
    <p:embeddedFont>
      <p:font typeface="Verdana" panose="020B0604030504040204" pitchFamily="34" charset="0"/>
      <p:regular r:id="rId13"/>
      <p:bold r:id="rId14"/>
      <p:italic r:id="rId15"/>
      <p:boldItalic r:id="rId16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65"/>
    <p:restoredTop sz="94694"/>
  </p:normalViewPr>
  <p:slideViewPr>
    <p:cSldViewPr>
      <p:cViewPr varScale="1">
        <p:scale>
          <a:sx n="73" d="100"/>
          <a:sy n="73" d="100"/>
        </p:scale>
        <p:origin x="1000" y="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21" Type="http://schemas.openxmlformats.org/officeDocument/2006/relationships/customXml" Target="../customXml/item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customXml" Target="../customXml/item3.xml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7BDF8-2014-1F47-8AC5-E2FFCFC964E3}" type="datetimeFigureOut">
              <a:rPr lang="da-DK" smtClean="0"/>
              <a:t>29.06.2023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188948-C786-8B4D-9A2B-33588A78BAC3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98428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188948-C786-8B4D-9A2B-33588A78BAC3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79561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dsholder til tekst 9">
            <a:extLst>
              <a:ext uri="{FF2B5EF4-FFF2-40B4-BE49-F238E27FC236}">
                <a16:creationId xmlns:a16="http://schemas.microsoft.com/office/drawing/2014/main" id="{AC9177C5-4CA8-E44A-75FF-9F90BBAB09B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746250" y="4548207"/>
            <a:ext cx="15168562" cy="1714500"/>
          </a:xfrm>
          <a:prstGeom prst="rect">
            <a:avLst/>
          </a:prstGeom>
        </p:spPr>
        <p:txBody>
          <a:bodyPr/>
          <a:lstStyle>
            <a:lvl1pPr>
              <a:defRPr sz="7900" b="1" i="0">
                <a:solidFill>
                  <a:srgbClr val="004274"/>
                </a:solidFill>
                <a:latin typeface="Montserrat Black" pitchFamily="2" charset="77"/>
              </a:defRPr>
            </a:lvl1pPr>
            <a:lvl2pPr>
              <a:defRPr sz="7900" b="1" i="0">
                <a:latin typeface="Montserrat Black" pitchFamily="2" charset="77"/>
              </a:defRPr>
            </a:lvl2pPr>
            <a:lvl3pPr>
              <a:defRPr sz="7900" b="1" i="0">
                <a:latin typeface="Montserrat Black" pitchFamily="2" charset="77"/>
              </a:defRPr>
            </a:lvl3pPr>
            <a:lvl4pPr>
              <a:defRPr sz="7900" b="1" i="0">
                <a:latin typeface="Montserrat Black" pitchFamily="2" charset="77"/>
              </a:defRPr>
            </a:lvl4pPr>
            <a:lvl5pPr>
              <a:defRPr sz="7900" b="1" i="0">
                <a:latin typeface="Montserrat Black" pitchFamily="2" charset="77"/>
              </a:defRPr>
            </a:lvl5pPr>
          </a:lstStyle>
          <a:p>
            <a:pPr lvl="0"/>
            <a:r>
              <a:rPr lang="da-DK" dirty="0"/>
              <a:t>Forsidemulighed 1</a:t>
            </a:r>
          </a:p>
        </p:txBody>
      </p:sp>
      <p:sp>
        <p:nvSpPr>
          <p:cNvPr id="12" name="Pladsholder til tekst 11">
            <a:extLst>
              <a:ext uri="{FF2B5EF4-FFF2-40B4-BE49-F238E27FC236}">
                <a16:creationId xmlns:a16="http://schemas.microsoft.com/office/drawing/2014/main" id="{FDDD96FD-7A5B-10AA-7033-80924E9396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6250" y="5730875"/>
            <a:ext cx="15216187" cy="1981200"/>
          </a:xfrm>
          <a:prstGeom prst="rect">
            <a:avLst/>
          </a:prstGeom>
        </p:spPr>
        <p:txBody>
          <a:bodyPr/>
          <a:lstStyle>
            <a:lvl1pPr>
              <a:defRPr sz="4600" b="0" i="0">
                <a:solidFill>
                  <a:srgbClr val="004274"/>
                </a:solidFill>
                <a:latin typeface="Montserrat" pitchFamily="2" charset="77"/>
              </a:defRPr>
            </a:lvl1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r>
              <a:rPr lang="da-DK" dirty="0"/>
              <a:t> </a:t>
            </a:r>
            <a:r>
              <a:rPr lang="da-DK" dirty="0" err="1"/>
              <a:t>dolor</a:t>
            </a:r>
            <a:r>
              <a:rPr lang="da-DK" dirty="0"/>
              <a:t> sit </a:t>
            </a:r>
            <a:r>
              <a:rPr lang="da-DK" dirty="0" err="1"/>
              <a:t>amet</a:t>
            </a:r>
            <a:endParaRPr lang="da-DK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FC209FE-2D7C-189C-B077-019B963A69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g object 16">
            <a:extLst>
              <a:ext uri="{FF2B5EF4-FFF2-40B4-BE49-F238E27FC236}">
                <a16:creationId xmlns:a16="http://schemas.microsoft.com/office/drawing/2014/main" id="{EC44EA90-81BB-032A-2023-3F5721CF5AC8}"/>
              </a:ext>
            </a:extLst>
          </p:cNvPr>
          <p:cNvSpPr/>
          <p:nvPr userDrawn="1"/>
        </p:nvSpPr>
        <p:spPr>
          <a:xfrm>
            <a:off x="0" y="0"/>
            <a:ext cx="20104100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>
              <a:solidFill>
                <a:srgbClr val="004274"/>
              </a:solidFill>
            </a:endParaRPr>
          </a:p>
        </p:txBody>
      </p:sp>
      <p:sp>
        <p:nvSpPr>
          <p:cNvPr id="10" name="Pladsholder til tekst 9">
            <a:extLst>
              <a:ext uri="{FF2B5EF4-FFF2-40B4-BE49-F238E27FC236}">
                <a16:creationId xmlns:a16="http://schemas.microsoft.com/office/drawing/2014/main" id="{AC9177C5-4CA8-E44A-75FF-9F90BBAB09B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746250" y="4548207"/>
            <a:ext cx="15168562" cy="1714500"/>
          </a:xfrm>
          <a:prstGeom prst="rect">
            <a:avLst/>
          </a:prstGeom>
        </p:spPr>
        <p:txBody>
          <a:bodyPr/>
          <a:lstStyle>
            <a:lvl1pPr>
              <a:defRPr sz="7900" b="1" i="0">
                <a:solidFill>
                  <a:schemeClr val="bg1"/>
                </a:solidFill>
                <a:latin typeface="Montserrat Black" pitchFamily="2" charset="77"/>
              </a:defRPr>
            </a:lvl1pPr>
            <a:lvl2pPr>
              <a:defRPr sz="7900" b="1" i="0">
                <a:latin typeface="Montserrat Black" pitchFamily="2" charset="77"/>
              </a:defRPr>
            </a:lvl2pPr>
            <a:lvl3pPr>
              <a:defRPr sz="7900" b="1" i="0">
                <a:latin typeface="Montserrat Black" pitchFamily="2" charset="77"/>
              </a:defRPr>
            </a:lvl3pPr>
            <a:lvl4pPr>
              <a:defRPr sz="7900" b="1" i="0">
                <a:latin typeface="Montserrat Black" pitchFamily="2" charset="77"/>
              </a:defRPr>
            </a:lvl4pPr>
            <a:lvl5pPr>
              <a:defRPr sz="7900" b="1" i="0">
                <a:latin typeface="Montserrat Black" pitchFamily="2" charset="77"/>
              </a:defRPr>
            </a:lvl5pPr>
          </a:lstStyle>
          <a:p>
            <a:pPr lvl="0"/>
            <a:r>
              <a:rPr lang="da-DK" dirty="0"/>
              <a:t>Forsidemulighed 2</a:t>
            </a:r>
          </a:p>
        </p:txBody>
      </p:sp>
      <p:sp>
        <p:nvSpPr>
          <p:cNvPr id="12" name="Pladsholder til tekst 11">
            <a:extLst>
              <a:ext uri="{FF2B5EF4-FFF2-40B4-BE49-F238E27FC236}">
                <a16:creationId xmlns:a16="http://schemas.microsoft.com/office/drawing/2014/main" id="{FDDD96FD-7A5B-10AA-7033-80924E9396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6250" y="5730875"/>
            <a:ext cx="15216187" cy="1981200"/>
          </a:xfrm>
          <a:prstGeom prst="rect">
            <a:avLst/>
          </a:prstGeom>
        </p:spPr>
        <p:txBody>
          <a:bodyPr/>
          <a:lstStyle>
            <a:lvl1pPr>
              <a:defRPr sz="4600" b="0" i="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r>
              <a:rPr lang="da-DK" dirty="0"/>
              <a:t> </a:t>
            </a:r>
            <a:r>
              <a:rPr lang="da-DK" dirty="0" err="1"/>
              <a:t>dolor</a:t>
            </a:r>
            <a:r>
              <a:rPr lang="da-DK" dirty="0"/>
              <a:t> sit </a:t>
            </a:r>
            <a:r>
              <a:rPr lang="da-DK" dirty="0" err="1"/>
              <a:t>amet</a:t>
            </a:r>
            <a:endParaRPr lang="da-DK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FC209FE-2D7C-189C-B077-019B963A69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733601" y="230400"/>
            <a:ext cx="2101916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09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g object 16">
            <a:extLst>
              <a:ext uri="{FF2B5EF4-FFF2-40B4-BE49-F238E27FC236}">
                <a16:creationId xmlns:a16="http://schemas.microsoft.com/office/drawing/2014/main" id="{EC44EA90-81BB-032A-2023-3F5721CF5AC8}"/>
              </a:ext>
            </a:extLst>
          </p:cNvPr>
          <p:cNvSpPr/>
          <p:nvPr userDrawn="1"/>
        </p:nvSpPr>
        <p:spPr>
          <a:xfrm>
            <a:off x="0" y="0"/>
            <a:ext cx="20104100" cy="11308715"/>
          </a:xfrm>
          <a:custGeom>
            <a:avLst/>
            <a:gdLst/>
            <a:ahLst/>
            <a:cxnLst/>
            <a:rect l="l" t="t" r="r" b="b"/>
            <a:pathLst>
              <a:path w="20104100" h="11308715">
                <a:moveTo>
                  <a:pt x="20104099" y="0"/>
                </a:moveTo>
                <a:lnTo>
                  <a:pt x="0" y="0"/>
                </a:lnTo>
                <a:lnTo>
                  <a:pt x="0" y="11308556"/>
                </a:lnTo>
                <a:lnTo>
                  <a:pt x="20104099" y="11308556"/>
                </a:lnTo>
                <a:lnTo>
                  <a:pt x="20104099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>
              <a:solidFill>
                <a:srgbClr val="004274"/>
              </a:solidFill>
            </a:endParaRPr>
          </a:p>
        </p:txBody>
      </p:sp>
      <p:sp>
        <p:nvSpPr>
          <p:cNvPr id="10" name="Pladsholder til tekst 9">
            <a:extLst>
              <a:ext uri="{FF2B5EF4-FFF2-40B4-BE49-F238E27FC236}">
                <a16:creationId xmlns:a16="http://schemas.microsoft.com/office/drawing/2014/main" id="{AC9177C5-4CA8-E44A-75FF-9F90BBAB09B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06000" y="4554000"/>
            <a:ext cx="9799450" cy="1100675"/>
          </a:xfrm>
          <a:prstGeom prst="rect">
            <a:avLst/>
          </a:prstGeom>
        </p:spPr>
        <p:txBody>
          <a:bodyPr/>
          <a:lstStyle>
            <a:lvl1pPr>
              <a:defRPr sz="5900" b="1" i="0">
                <a:solidFill>
                  <a:schemeClr val="bg1"/>
                </a:solidFill>
                <a:latin typeface="Montserrat Black" pitchFamily="2" charset="77"/>
              </a:defRPr>
            </a:lvl1pPr>
            <a:lvl2pPr>
              <a:defRPr sz="7900" b="1" i="0">
                <a:latin typeface="Montserrat Black" pitchFamily="2" charset="77"/>
              </a:defRPr>
            </a:lvl2pPr>
            <a:lvl3pPr>
              <a:defRPr sz="7900" b="1" i="0">
                <a:latin typeface="Montserrat Black" pitchFamily="2" charset="77"/>
              </a:defRPr>
            </a:lvl3pPr>
            <a:lvl4pPr>
              <a:defRPr sz="7900" b="1" i="0">
                <a:latin typeface="Montserrat Black" pitchFamily="2" charset="77"/>
              </a:defRPr>
            </a:lvl4pPr>
            <a:lvl5pPr>
              <a:defRPr sz="7900" b="1" i="0">
                <a:latin typeface="Montserrat Black" pitchFamily="2" charset="77"/>
              </a:defRPr>
            </a:lvl5pPr>
          </a:lstStyle>
          <a:p>
            <a:pPr lvl="0"/>
            <a:r>
              <a:rPr lang="da-DK" dirty="0"/>
              <a:t>Forsidemulighed 3</a:t>
            </a:r>
          </a:p>
        </p:txBody>
      </p:sp>
      <p:sp>
        <p:nvSpPr>
          <p:cNvPr id="12" name="Pladsholder til tekst 11">
            <a:extLst>
              <a:ext uri="{FF2B5EF4-FFF2-40B4-BE49-F238E27FC236}">
                <a16:creationId xmlns:a16="http://schemas.microsoft.com/office/drawing/2014/main" id="{FDDD96FD-7A5B-10AA-7033-80924E9396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96337" y="5502275"/>
            <a:ext cx="9809113" cy="1438068"/>
          </a:xfrm>
          <a:prstGeom prst="rect">
            <a:avLst/>
          </a:prstGeom>
        </p:spPr>
        <p:txBody>
          <a:bodyPr/>
          <a:lstStyle>
            <a:lvl1pPr>
              <a:defRPr sz="4600" b="0" i="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r>
              <a:rPr lang="da-DK" dirty="0"/>
              <a:t> </a:t>
            </a:r>
            <a:r>
              <a:rPr lang="da-DK" dirty="0" err="1"/>
              <a:t>dolor</a:t>
            </a:r>
            <a:r>
              <a:rPr lang="da-DK" dirty="0"/>
              <a:t> sit </a:t>
            </a:r>
            <a:r>
              <a:rPr lang="da-DK" dirty="0" err="1"/>
              <a:t>amet</a:t>
            </a:r>
            <a:endParaRPr lang="da-DK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FC209FE-2D7C-189C-B077-019B963A69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733601" y="230400"/>
            <a:ext cx="2101916" cy="729591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8A96F8F8-9F4E-5C4F-1F06-953E73696F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1522"/>
          <a:stretch/>
        </p:blipFill>
        <p:spPr>
          <a:xfrm>
            <a:off x="3088800" y="2961604"/>
            <a:ext cx="4418459" cy="538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90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gsorden/ind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tekst 2">
            <a:extLst>
              <a:ext uri="{FF2B5EF4-FFF2-40B4-BE49-F238E27FC236}">
                <a16:creationId xmlns:a16="http://schemas.microsoft.com/office/drawing/2014/main" id="{75D4CF59-C96E-F6DD-A286-BDAB803E07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2400" y="4024800"/>
            <a:ext cx="11532250" cy="6049962"/>
          </a:xfrm>
          <a:prstGeom prst="rect">
            <a:avLst/>
          </a:prstGeom>
        </p:spPr>
        <p:txBody>
          <a:bodyPr/>
          <a:lstStyle>
            <a:lvl1pPr marL="457200" indent="-457200">
              <a:lnSpc>
                <a:spcPct val="200000"/>
              </a:lnSpc>
              <a:buFont typeface="+mj-lt"/>
              <a:buAutoNum type="arabicPeriod"/>
              <a:defRPr sz="20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11EF355-C4C9-52DD-7D98-3EFC002EFF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8800" y="2235600"/>
            <a:ext cx="1153225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72B3BD51-E8E1-68F6-2A5E-26AB10328F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gsorden/indhold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tekst 2">
            <a:extLst>
              <a:ext uri="{FF2B5EF4-FFF2-40B4-BE49-F238E27FC236}">
                <a16:creationId xmlns:a16="http://schemas.microsoft.com/office/drawing/2014/main" id="{75D4CF59-C96E-F6DD-A286-BDAB803E07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2400" y="4024800"/>
            <a:ext cx="11532250" cy="6049962"/>
          </a:xfrm>
          <a:prstGeom prst="rect">
            <a:avLst/>
          </a:prstGeom>
        </p:spPr>
        <p:txBody>
          <a:bodyPr/>
          <a:lstStyle>
            <a:lvl1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 sz="20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11EF355-C4C9-52DD-7D98-3EFC002EFF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8800" y="2235600"/>
            <a:ext cx="1153225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72B3BD51-E8E1-68F6-2A5E-26AB10328F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270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gsorden/indhold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tekst 2">
            <a:extLst>
              <a:ext uri="{FF2B5EF4-FFF2-40B4-BE49-F238E27FC236}">
                <a16:creationId xmlns:a16="http://schemas.microsoft.com/office/drawing/2014/main" id="{75D4CF59-C96E-F6DD-A286-BDAB803E07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2400" y="4024800"/>
            <a:ext cx="11532250" cy="6049962"/>
          </a:xfrm>
          <a:prstGeom prst="rect">
            <a:avLst/>
          </a:prstGeom>
        </p:spPr>
        <p:txBody>
          <a:bodyPr/>
          <a:lstStyle>
            <a:lvl1pPr marL="457200" indent="-457200">
              <a:lnSpc>
                <a:spcPct val="200000"/>
              </a:lnSpc>
              <a:buFont typeface="+mj-lt"/>
              <a:buAutoNum type="arabicPeriod"/>
              <a:defRPr sz="20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11EF355-C4C9-52DD-7D98-3EFC002EFF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8800" y="2235600"/>
            <a:ext cx="1153225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A5D830A8-EDF4-A5A8-69DB-ED1F5752BE7B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EF9080B9-2040-ACF6-9B61-287BCC5956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6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agsorden/indhold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dsholder til tekst 2">
            <a:extLst>
              <a:ext uri="{FF2B5EF4-FFF2-40B4-BE49-F238E27FC236}">
                <a16:creationId xmlns:a16="http://schemas.microsoft.com/office/drawing/2014/main" id="{75D4CF59-C96E-F6DD-A286-BDAB803E07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2400" y="4024800"/>
            <a:ext cx="11532250" cy="6049962"/>
          </a:xfrm>
          <a:prstGeom prst="rect">
            <a:avLst/>
          </a:prstGeom>
        </p:spPr>
        <p:txBody>
          <a:bodyPr/>
          <a:lstStyle>
            <a:lvl1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 sz="20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8" name="Pladsholder til tekst 4">
            <a:extLst>
              <a:ext uri="{FF2B5EF4-FFF2-40B4-BE49-F238E27FC236}">
                <a16:creationId xmlns:a16="http://schemas.microsoft.com/office/drawing/2014/main" id="{311EF355-C4C9-52DD-7D98-3EFC002EFF8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8800" y="2235600"/>
            <a:ext cx="1153225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A5D830A8-EDF4-A5A8-69DB-ED1F5752BE7B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EF9080B9-2040-ACF6-9B61-287BCC5956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248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kt og teks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72B3BD51-E8E1-68F6-2A5E-26AB10328F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  <p:sp>
        <p:nvSpPr>
          <p:cNvPr id="2" name="Pladsholder til tekst 2">
            <a:extLst>
              <a:ext uri="{FF2B5EF4-FFF2-40B4-BE49-F238E27FC236}">
                <a16:creationId xmlns:a16="http://schemas.microsoft.com/office/drawing/2014/main" id="{EC0E36C0-5080-56AC-ED24-98C119D199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2748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3" name="Pladsholder til tekst 4">
            <a:extLst>
              <a:ext uri="{FF2B5EF4-FFF2-40B4-BE49-F238E27FC236}">
                <a16:creationId xmlns:a16="http://schemas.microsoft.com/office/drawing/2014/main" id="{C82F5845-26BA-6C23-C1E1-53861E15C7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2712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4" name="Holder 3">
            <a:extLst>
              <a:ext uri="{FF2B5EF4-FFF2-40B4-BE49-F238E27FC236}">
                <a16:creationId xmlns:a16="http://schemas.microsoft.com/office/drawing/2014/main" id="{042017C9-0F3E-A8BF-E4E8-D0D6B8889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0"/>
            <a:ext cx="10080000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2284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kt og teks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2">
            <a:extLst>
              <a:ext uri="{FF2B5EF4-FFF2-40B4-BE49-F238E27FC236}">
                <a16:creationId xmlns:a16="http://schemas.microsoft.com/office/drawing/2014/main" id="{EC0E36C0-5080-56AC-ED24-98C119D199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2748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3" name="Pladsholder til tekst 4">
            <a:extLst>
              <a:ext uri="{FF2B5EF4-FFF2-40B4-BE49-F238E27FC236}">
                <a16:creationId xmlns:a16="http://schemas.microsoft.com/office/drawing/2014/main" id="{C82F5845-26BA-6C23-C1E1-53861E15C7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2712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4" name="Holder 3">
            <a:extLst>
              <a:ext uri="{FF2B5EF4-FFF2-40B4-BE49-F238E27FC236}">
                <a16:creationId xmlns:a16="http://schemas.microsoft.com/office/drawing/2014/main" id="{042017C9-0F3E-A8BF-E4E8-D0D6B8889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0"/>
            <a:ext cx="10080000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bg object 16">
            <a:extLst>
              <a:ext uri="{FF2B5EF4-FFF2-40B4-BE49-F238E27FC236}">
                <a16:creationId xmlns:a16="http://schemas.microsoft.com/office/drawing/2014/main" id="{36F9E0B1-B975-3B8F-971D-77AEC834DA3A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0E0B5B5-8508-F172-ACB7-43D18A1DB9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71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bjekt og teks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>
            <a:extLst>
              <a:ext uri="{FF2B5EF4-FFF2-40B4-BE49-F238E27FC236}">
                <a16:creationId xmlns:a16="http://schemas.microsoft.com/office/drawing/2014/main" id="{C8514D92-BDA6-F697-6CB9-7775DA499C3D}"/>
              </a:ext>
            </a:extLst>
          </p:cNvPr>
          <p:cNvSpPr/>
          <p:nvPr userDrawn="1"/>
        </p:nvSpPr>
        <p:spPr>
          <a:xfrm>
            <a:off x="10079999" y="0"/>
            <a:ext cx="10024101" cy="11309350"/>
          </a:xfrm>
          <a:prstGeom prst="rect">
            <a:avLst/>
          </a:prstGeom>
          <a:solidFill>
            <a:srgbClr val="0042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" name="Pladsholder til tekst 2">
            <a:extLst>
              <a:ext uri="{FF2B5EF4-FFF2-40B4-BE49-F238E27FC236}">
                <a16:creationId xmlns:a16="http://schemas.microsoft.com/office/drawing/2014/main" id="{EC0E36C0-5080-56AC-ED24-98C119D199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2748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solidFill>
                  <a:schemeClr val="bg1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3" name="Pladsholder til tekst 4">
            <a:extLst>
              <a:ext uri="{FF2B5EF4-FFF2-40B4-BE49-F238E27FC236}">
                <a16:creationId xmlns:a16="http://schemas.microsoft.com/office/drawing/2014/main" id="{C82F5845-26BA-6C23-C1E1-53861E15C7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2712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chemeClr val="bg1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4" name="Holder 3">
            <a:extLst>
              <a:ext uri="{FF2B5EF4-FFF2-40B4-BE49-F238E27FC236}">
                <a16:creationId xmlns:a16="http://schemas.microsoft.com/office/drawing/2014/main" id="{042017C9-0F3E-A8BF-E4E8-D0D6B8889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0"/>
            <a:ext cx="10080000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EC42C0ED-24C9-2232-64B3-A62EE86232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733601" y="230400"/>
            <a:ext cx="2101916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812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og objek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72B3BD51-E8E1-68F6-2A5E-26AB10328F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BA698535-0249-A51C-1A33-28F15F9ED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652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FA1733C-44EB-63C4-AAF0-E1A92625DD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616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80302" y="1620000"/>
            <a:ext cx="10023798" cy="9674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28445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og objek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BA698535-0249-A51C-1A33-28F15F9ED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652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FA1733C-44EB-63C4-AAF0-E1A92625DD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616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80302" y="1620000"/>
            <a:ext cx="9667398" cy="9674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5D9AE9E8-8113-5781-4494-4B06FB431900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4804BFA-10FA-6EFE-E1C1-3B2192D68B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60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og objek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45348F37-30EB-0A98-C569-A553F3A6A26D}"/>
              </a:ext>
            </a:extLst>
          </p:cNvPr>
          <p:cNvSpPr/>
          <p:nvPr userDrawn="1"/>
        </p:nvSpPr>
        <p:spPr>
          <a:xfrm>
            <a:off x="-1" y="0"/>
            <a:ext cx="10051200" cy="11309350"/>
          </a:xfrm>
          <a:prstGeom prst="rect">
            <a:avLst/>
          </a:prstGeom>
          <a:solidFill>
            <a:srgbClr val="0042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80302" y="0"/>
            <a:ext cx="10023798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BA698535-0249-A51C-1A33-28F15F9ED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652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solidFill>
                  <a:schemeClr val="bg1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FA1733C-44EB-63C4-AAF0-E1A92625DD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616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chemeClr val="bg1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6DD875E-BA41-8B19-0532-CA2927FB2B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316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og objek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45348F37-30EB-0A98-C569-A553F3A6A26D}"/>
              </a:ext>
            </a:extLst>
          </p:cNvPr>
          <p:cNvSpPr/>
          <p:nvPr userDrawn="1"/>
        </p:nvSpPr>
        <p:spPr>
          <a:xfrm>
            <a:off x="-1" y="0"/>
            <a:ext cx="10051200" cy="11309350"/>
          </a:xfrm>
          <a:prstGeom prst="rect">
            <a:avLst/>
          </a:prstGeom>
          <a:solidFill>
            <a:srgbClr val="0042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80302" y="0"/>
            <a:ext cx="9667398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BA698535-0249-A51C-1A33-28F15F9ED9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652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solidFill>
                  <a:schemeClr val="bg1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FA1733C-44EB-63C4-AAF0-E1A92625DD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616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chemeClr val="bg1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5D9AE9E8-8113-5781-4494-4B06FB431900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4804BFA-10FA-6EFE-E1C1-3B2192D68B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472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0"/>
            <a:ext cx="20104100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6DD875E-BA41-8B19-0532-CA2927FB2B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3538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0"/>
            <a:ext cx="19744100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38788F04-FAB9-758B-62CC-299B14E533E4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1BCDC35-D650-4BE5-88C8-22C2BA611A7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55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625350"/>
            <a:ext cx="20102400" cy="968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6DD875E-BA41-8B19-0532-CA2927FB2B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045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625350"/>
            <a:ext cx="19744100" cy="968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bg object 16">
            <a:extLst>
              <a:ext uri="{FF2B5EF4-FFF2-40B4-BE49-F238E27FC236}">
                <a16:creationId xmlns:a16="http://schemas.microsoft.com/office/drawing/2014/main" id="{362D0F18-C0F7-DC9E-8E63-DBF8678F34E3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3476169F-9E16-0420-EE0F-D5E7D55190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753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med overskrif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3101350"/>
            <a:ext cx="20102400" cy="820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6DD875E-BA41-8B19-0532-CA2927FB2B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  <p:sp>
        <p:nvSpPr>
          <p:cNvPr id="2" name="Pladsholder til tekst 4">
            <a:extLst>
              <a:ext uri="{FF2B5EF4-FFF2-40B4-BE49-F238E27FC236}">
                <a16:creationId xmlns:a16="http://schemas.microsoft.com/office/drawing/2014/main" id="{E7D73FC4-73AB-4169-2222-F0E2F1D6F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60800" y="1782001"/>
            <a:ext cx="15625450" cy="131935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</p:spTree>
    <p:extLst>
      <p:ext uri="{BB962C8B-B14F-4D97-AF65-F5344CB8AC3E}">
        <p14:creationId xmlns:p14="http://schemas.microsoft.com/office/powerpoint/2010/main" val="2186195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objekt med overskrif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older 3">
            <a:extLst>
              <a:ext uri="{FF2B5EF4-FFF2-40B4-BE49-F238E27FC236}">
                <a16:creationId xmlns:a16="http://schemas.microsoft.com/office/drawing/2014/main" id="{A5C2698C-BCEA-C08E-C695-5EBCA2355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3101350"/>
            <a:ext cx="19744100" cy="820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Pladsholder til tekst 4">
            <a:extLst>
              <a:ext uri="{FF2B5EF4-FFF2-40B4-BE49-F238E27FC236}">
                <a16:creationId xmlns:a16="http://schemas.microsoft.com/office/drawing/2014/main" id="{E7D73FC4-73AB-4169-2222-F0E2F1D6F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60800" y="1782001"/>
            <a:ext cx="15625450" cy="1319350"/>
          </a:xfrm>
          <a:prstGeom prst="rect">
            <a:avLst/>
          </a:prstGeom>
        </p:spPr>
        <p:txBody>
          <a:bodyPr/>
          <a:lstStyle>
            <a:lvl1pPr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3" name="bg object 16">
            <a:extLst>
              <a:ext uri="{FF2B5EF4-FFF2-40B4-BE49-F238E27FC236}">
                <a16:creationId xmlns:a16="http://schemas.microsoft.com/office/drawing/2014/main" id="{AD3F5544-F911-ED81-5446-88B708901E0D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4EFD3F0-79CB-C95F-F1A3-5FB8D7C92F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6606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idterstillet teks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F5366223-CB52-D043-E87D-60FD0363EB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77259" y="4768182"/>
            <a:ext cx="11749582" cy="454221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E824003-68A6-5817-66DD-278B9230DC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77259" y="3444875"/>
            <a:ext cx="11749582" cy="1295400"/>
          </a:xfrm>
          <a:prstGeom prst="rect">
            <a:avLst/>
          </a:prstGeom>
        </p:spPr>
        <p:txBody>
          <a:bodyPr/>
          <a:lstStyle>
            <a:lvl1pPr algn="ctr"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A4AF1CAE-3780-49AF-03AF-94EF925877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33600" y="230400"/>
            <a:ext cx="2101918" cy="72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884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idterstillet teks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g object 16">
            <a:extLst>
              <a:ext uri="{FF2B5EF4-FFF2-40B4-BE49-F238E27FC236}">
                <a16:creationId xmlns:a16="http://schemas.microsoft.com/office/drawing/2014/main" id="{AD3F5544-F911-ED81-5446-88B708901E0D}"/>
              </a:ext>
            </a:extLst>
          </p:cNvPr>
          <p:cNvSpPr/>
          <p:nvPr userDrawn="1"/>
        </p:nvSpPr>
        <p:spPr>
          <a:xfrm>
            <a:off x="19744100" y="0"/>
            <a:ext cx="360000" cy="11308715"/>
          </a:xfrm>
          <a:custGeom>
            <a:avLst/>
            <a:gdLst/>
            <a:ahLst/>
            <a:cxnLst/>
            <a:rect l="l" t="t" r="r" b="b"/>
            <a:pathLst>
              <a:path w="354965" h="11308715">
                <a:moveTo>
                  <a:pt x="0" y="0"/>
                </a:moveTo>
                <a:lnTo>
                  <a:pt x="0" y="11308555"/>
                </a:lnTo>
                <a:lnTo>
                  <a:pt x="354447" y="11308555"/>
                </a:lnTo>
                <a:lnTo>
                  <a:pt x="3544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27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4EFD3F0-79CB-C95F-F1A3-5FB8D7C92F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373600" y="230400"/>
            <a:ext cx="2101918" cy="729591"/>
          </a:xfrm>
          <a:prstGeom prst="rect">
            <a:avLst/>
          </a:prstGeom>
        </p:spPr>
      </p:pic>
      <p:sp>
        <p:nvSpPr>
          <p:cNvPr id="5" name="Pladsholder til tekst 2">
            <a:extLst>
              <a:ext uri="{FF2B5EF4-FFF2-40B4-BE49-F238E27FC236}">
                <a16:creationId xmlns:a16="http://schemas.microsoft.com/office/drawing/2014/main" id="{F5366223-CB52-D043-E87D-60FD0363EB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77259" y="4768182"/>
            <a:ext cx="11749582" cy="454221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solidFill>
                  <a:srgbClr val="004274"/>
                </a:solidFill>
                <a:latin typeface="Montserrat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2E824003-68A6-5817-66DD-278B9230DC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77259" y="3444875"/>
            <a:ext cx="11749582" cy="1295400"/>
          </a:xfrm>
          <a:prstGeom prst="rect">
            <a:avLst/>
          </a:prstGeom>
        </p:spPr>
        <p:txBody>
          <a:bodyPr/>
          <a:lstStyle>
            <a:lvl1pPr algn="ctr">
              <a:defRPr sz="6000" b="1" i="0">
                <a:solidFill>
                  <a:srgbClr val="004274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</p:spTree>
    <p:extLst>
      <p:ext uri="{BB962C8B-B14F-4D97-AF65-F5344CB8AC3E}">
        <p14:creationId xmlns:p14="http://schemas.microsoft.com/office/powerpoint/2010/main" val="1794502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lle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ED787AEC-DD19-D4B8-AA7A-4B07CFB6D5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10562"/>
            <a:ext cx="20124288" cy="11319912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6FC209FE-2D7C-189C-B077-019B963A690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7733601" y="230400"/>
            <a:ext cx="2101916" cy="729591"/>
          </a:xfrm>
          <a:prstGeom prst="rect">
            <a:avLst/>
          </a:prstGeom>
        </p:spPr>
      </p:pic>
      <p:sp>
        <p:nvSpPr>
          <p:cNvPr id="6" name="Pladsholder til tekst 4">
            <a:extLst>
              <a:ext uri="{FF2B5EF4-FFF2-40B4-BE49-F238E27FC236}">
                <a16:creationId xmlns:a16="http://schemas.microsoft.com/office/drawing/2014/main" id="{184CD184-C250-0678-D9A0-74021300D6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77259" y="3780000"/>
            <a:ext cx="11749582" cy="1295400"/>
          </a:xfrm>
          <a:prstGeom prst="rect">
            <a:avLst/>
          </a:prstGeom>
        </p:spPr>
        <p:txBody>
          <a:bodyPr/>
          <a:lstStyle>
            <a:lvl1pPr algn="ctr">
              <a:defRPr sz="6000" b="1" i="0">
                <a:solidFill>
                  <a:schemeClr val="bg1"/>
                </a:solidFill>
                <a:latin typeface="Montserrat Black" pitchFamily="2" charset="77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 err="1"/>
              <a:t>Skillerside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049165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om s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7068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67" r:id="rId3"/>
    <p:sldLayoutId id="2147483662" r:id="rId4"/>
    <p:sldLayoutId id="2147483669" r:id="rId5"/>
    <p:sldLayoutId id="2147483670" r:id="rId6"/>
    <p:sldLayoutId id="2147483671" r:id="rId7"/>
    <p:sldLayoutId id="2147483672" r:id="rId8"/>
    <p:sldLayoutId id="2147483674" r:id="rId9"/>
    <p:sldLayoutId id="2147483676" r:id="rId10"/>
    <p:sldLayoutId id="2147483673" r:id="rId11"/>
    <p:sldLayoutId id="2147483675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  <p:sldLayoutId id="2147483685" r:id="rId21"/>
    <p:sldLayoutId id="2147483686" r:id="rId22"/>
    <p:sldLayoutId id="2147483687" r:id="rId23"/>
    <p:sldLayoutId id="2147483688" r:id="rId24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png"/><Relationship Id="rId18" Type="http://schemas.openxmlformats.org/officeDocument/2006/relationships/image" Target="../media/image22.svg"/><Relationship Id="rId26" Type="http://schemas.openxmlformats.org/officeDocument/2006/relationships/image" Target="../media/image30.svg"/><Relationship Id="rId39" Type="http://schemas.openxmlformats.org/officeDocument/2006/relationships/image" Target="../media/image43.png"/><Relationship Id="rId21" Type="http://schemas.openxmlformats.org/officeDocument/2006/relationships/image" Target="../media/image25.png"/><Relationship Id="rId34" Type="http://schemas.openxmlformats.org/officeDocument/2006/relationships/image" Target="../media/image38.svg"/><Relationship Id="rId42" Type="http://schemas.openxmlformats.org/officeDocument/2006/relationships/image" Target="../media/image46.svg"/><Relationship Id="rId47" Type="http://schemas.openxmlformats.org/officeDocument/2006/relationships/image" Target="../media/image51.png"/><Relationship Id="rId50" Type="http://schemas.openxmlformats.org/officeDocument/2006/relationships/image" Target="../media/image54.svg"/><Relationship Id="rId55" Type="http://schemas.openxmlformats.org/officeDocument/2006/relationships/image" Target="../media/image5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0.svg"/><Relationship Id="rId29" Type="http://schemas.openxmlformats.org/officeDocument/2006/relationships/image" Target="../media/image33.png"/><Relationship Id="rId11" Type="http://schemas.openxmlformats.org/officeDocument/2006/relationships/image" Target="../media/image15.png"/><Relationship Id="rId24" Type="http://schemas.openxmlformats.org/officeDocument/2006/relationships/image" Target="../media/image28.svg"/><Relationship Id="rId32" Type="http://schemas.openxmlformats.org/officeDocument/2006/relationships/image" Target="../media/image36.svg"/><Relationship Id="rId37" Type="http://schemas.openxmlformats.org/officeDocument/2006/relationships/image" Target="../media/image41.png"/><Relationship Id="rId40" Type="http://schemas.openxmlformats.org/officeDocument/2006/relationships/image" Target="../media/image44.svg"/><Relationship Id="rId45" Type="http://schemas.openxmlformats.org/officeDocument/2006/relationships/image" Target="../media/image49.png"/><Relationship Id="rId53" Type="http://schemas.openxmlformats.org/officeDocument/2006/relationships/image" Target="../media/image57.png"/><Relationship Id="rId58" Type="http://schemas.openxmlformats.org/officeDocument/2006/relationships/image" Target="../media/image62.svg"/><Relationship Id="rId5" Type="http://schemas.openxmlformats.org/officeDocument/2006/relationships/image" Target="../media/image9.png"/><Relationship Id="rId19" Type="http://schemas.openxmlformats.org/officeDocument/2006/relationships/image" Target="../media/image23.png"/><Relationship Id="rId4" Type="http://schemas.openxmlformats.org/officeDocument/2006/relationships/image" Target="../media/image8.svg"/><Relationship Id="rId9" Type="http://schemas.openxmlformats.org/officeDocument/2006/relationships/image" Target="../media/image13.png"/><Relationship Id="rId14" Type="http://schemas.openxmlformats.org/officeDocument/2006/relationships/image" Target="../media/image18.svg"/><Relationship Id="rId22" Type="http://schemas.openxmlformats.org/officeDocument/2006/relationships/image" Target="../media/image26.svg"/><Relationship Id="rId27" Type="http://schemas.openxmlformats.org/officeDocument/2006/relationships/image" Target="../media/image31.png"/><Relationship Id="rId30" Type="http://schemas.openxmlformats.org/officeDocument/2006/relationships/image" Target="../media/image34.svg"/><Relationship Id="rId35" Type="http://schemas.openxmlformats.org/officeDocument/2006/relationships/image" Target="../media/image39.png"/><Relationship Id="rId43" Type="http://schemas.openxmlformats.org/officeDocument/2006/relationships/image" Target="../media/image47.png"/><Relationship Id="rId48" Type="http://schemas.openxmlformats.org/officeDocument/2006/relationships/image" Target="../media/image52.svg"/><Relationship Id="rId56" Type="http://schemas.openxmlformats.org/officeDocument/2006/relationships/image" Target="../media/image60.svg"/><Relationship Id="rId8" Type="http://schemas.openxmlformats.org/officeDocument/2006/relationships/image" Target="../media/image12.svg"/><Relationship Id="rId51" Type="http://schemas.openxmlformats.org/officeDocument/2006/relationships/image" Target="../media/image55.png"/><Relationship Id="rId3" Type="http://schemas.openxmlformats.org/officeDocument/2006/relationships/image" Target="../media/image7.png"/><Relationship Id="rId12" Type="http://schemas.openxmlformats.org/officeDocument/2006/relationships/image" Target="../media/image16.sv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33" Type="http://schemas.openxmlformats.org/officeDocument/2006/relationships/image" Target="../media/image37.png"/><Relationship Id="rId38" Type="http://schemas.openxmlformats.org/officeDocument/2006/relationships/image" Target="../media/image42.svg"/><Relationship Id="rId46" Type="http://schemas.openxmlformats.org/officeDocument/2006/relationships/image" Target="../media/image50.svg"/><Relationship Id="rId20" Type="http://schemas.openxmlformats.org/officeDocument/2006/relationships/image" Target="../media/image24.svg"/><Relationship Id="rId41" Type="http://schemas.openxmlformats.org/officeDocument/2006/relationships/image" Target="../media/image45.png"/><Relationship Id="rId54" Type="http://schemas.openxmlformats.org/officeDocument/2006/relationships/image" Target="../media/image58.sv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sv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28" Type="http://schemas.openxmlformats.org/officeDocument/2006/relationships/image" Target="../media/image32.svg"/><Relationship Id="rId36" Type="http://schemas.openxmlformats.org/officeDocument/2006/relationships/image" Target="../media/image40.svg"/><Relationship Id="rId49" Type="http://schemas.openxmlformats.org/officeDocument/2006/relationships/image" Target="../media/image53.png"/><Relationship Id="rId57" Type="http://schemas.openxmlformats.org/officeDocument/2006/relationships/image" Target="../media/image61.png"/><Relationship Id="rId10" Type="http://schemas.openxmlformats.org/officeDocument/2006/relationships/image" Target="../media/image14.svg"/><Relationship Id="rId31" Type="http://schemas.openxmlformats.org/officeDocument/2006/relationships/image" Target="../media/image35.png"/><Relationship Id="rId44" Type="http://schemas.openxmlformats.org/officeDocument/2006/relationships/image" Target="../media/image48.svg"/><Relationship Id="rId52" Type="http://schemas.openxmlformats.org/officeDocument/2006/relationships/image" Target="../media/image5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>
            <a:extLst>
              <a:ext uri="{FF2B5EF4-FFF2-40B4-BE49-F238E27FC236}">
                <a16:creationId xmlns:a16="http://schemas.microsoft.com/office/drawing/2014/main" id="{59A11E4C-DB4F-2AEA-C111-A1ABF4208623}"/>
              </a:ext>
            </a:extLst>
          </p:cNvPr>
          <p:cNvSpPr txBox="1">
            <a:spLocks/>
          </p:cNvSpPr>
          <p:nvPr/>
        </p:nvSpPr>
        <p:spPr>
          <a:xfrm>
            <a:off x="4177259" y="3749675"/>
            <a:ext cx="11749582" cy="4542212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a-DK" sz="2000" dirty="0">
                <a:latin typeface="Montserrat" pitchFamily="2" charset="77"/>
              </a:rPr>
              <a:t>Fra denne side kan du kopiere udvalgte ikoner til øvrige slides i din præsentation. </a:t>
            </a:r>
          </a:p>
          <a:p>
            <a:pPr algn="ctr"/>
            <a:r>
              <a:rPr lang="da-DK" sz="2000" dirty="0">
                <a:latin typeface="Montserrat" pitchFamily="2" charset="77"/>
              </a:rPr>
              <a:t>Husk at slette dette slide, inden du færdiggør din præsentation.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AACCE7BB-29F5-AE1A-2225-3AFC5D280DB3}"/>
              </a:ext>
            </a:extLst>
          </p:cNvPr>
          <p:cNvSpPr txBox="1">
            <a:spLocks/>
          </p:cNvSpPr>
          <p:nvPr/>
        </p:nvSpPr>
        <p:spPr>
          <a:xfrm>
            <a:off x="4177259" y="2556000"/>
            <a:ext cx="11749582" cy="129540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a-DK" sz="6000" b="1" dirty="0" err="1">
                <a:solidFill>
                  <a:srgbClr val="004274"/>
                </a:solidFill>
                <a:latin typeface="Montserrat Black" pitchFamily="2" charset="77"/>
              </a:rPr>
              <a:t>Ikonbibliotek</a:t>
            </a:r>
            <a:endParaRPr lang="da-DK" sz="6000" b="1" dirty="0">
              <a:solidFill>
                <a:srgbClr val="004274"/>
              </a:solidFill>
              <a:latin typeface="Montserrat Black" pitchFamily="2" charset="77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7BA6DDB-CD6C-97EB-2B56-7A9019087F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475087" y="6011774"/>
            <a:ext cx="678057" cy="67805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6FC5C58A-4A06-3E86-AD7E-3ECF91D936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262125" y="6011774"/>
            <a:ext cx="678057" cy="678057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D6D041C4-4F15-8309-6CE9-EDBCFC8FC4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4049163" y="6011774"/>
            <a:ext cx="678057" cy="678057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FA1A97E0-F3AA-8285-ABEF-FC36B9DD2DF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836202" y="6011774"/>
            <a:ext cx="678057" cy="67805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7EA39C6D-70B8-C077-A517-C11E862436E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623240" y="6011774"/>
            <a:ext cx="678057" cy="67805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EDE7D70A-6C2C-5584-6C7E-B4D87A94F4C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10279" y="6011774"/>
            <a:ext cx="678057" cy="678057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60863B06-6D69-BB8F-3904-1856E1273FC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197317" y="6011774"/>
            <a:ext cx="678057" cy="678057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CA1CF3D0-0F68-4BE6-5D0E-859FD8EC902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984355" y="6011774"/>
            <a:ext cx="678057" cy="67805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900E2644-28AE-BA2B-A2EF-CA35176F8C6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6771394" y="6011774"/>
            <a:ext cx="678057" cy="678057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A5FE2A09-686A-8C9E-0577-2C94276DF35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558432" y="6011774"/>
            <a:ext cx="678057" cy="67805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89AF8522-A4F2-1437-EA71-33630639115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345471" y="6011774"/>
            <a:ext cx="678057" cy="67805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0A8A8B69-FD4F-5D7D-ACA0-E59E7960B7E5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3132509" y="6011774"/>
            <a:ext cx="678057" cy="67805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803C5FDA-F8C7-36AD-88B7-5337271456AD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1919547" y="6011774"/>
            <a:ext cx="678057" cy="678057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B5FC055C-11CB-4611-4F71-0AF7878E97A9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17688049" y="6011774"/>
            <a:ext cx="678057" cy="67805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12C4E327-3CDC-C053-C4D1-55BEC1DA9AB6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7044382" y="7772117"/>
            <a:ext cx="468182" cy="67805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B39B9E96-36D8-EB3C-0ED7-846A7794AD33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8047262" y="7772117"/>
            <a:ext cx="678057" cy="67805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EFB8D95E-A449-0029-C09A-9010F5310AC8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9260016" y="7772117"/>
            <a:ext cx="678057" cy="67805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D73E776F-035F-C074-4CFC-3B3CEF29105B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10472771" y="7772117"/>
            <a:ext cx="678057" cy="67805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AFA941F8-33F3-CB40-4644-E62AFC89BADF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11685525" y="7772117"/>
            <a:ext cx="678057" cy="67805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AAC7AFE9-EC70-90B7-A552-A24A07DD7B88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12898279" y="7772117"/>
            <a:ext cx="678057" cy="67805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B7F55CE1-699F-8EBA-F490-ABF70FB8461F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14111034" y="7772117"/>
            <a:ext cx="678057" cy="67805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4E07343E-140B-7763-F1DA-15924075AFE6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15323788" y="7772117"/>
            <a:ext cx="678057" cy="67805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F9006FA0-15B4-3684-364A-AC1BF1079F66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3244677" y="7772117"/>
            <a:ext cx="678057" cy="67805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73BE52C7-7B8E-1390-AA85-30CD3A730562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0"/>
              </a:ext>
            </a:extLst>
          </a:blip>
          <a:stretch>
            <a:fillRect/>
          </a:stretch>
        </p:blipFill>
        <p:spPr>
          <a:xfrm>
            <a:off x="4457431" y="7772117"/>
            <a:ext cx="678057" cy="67805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AD94DC2C-5334-40DB-7AC4-A596B47E7309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2"/>
              </a:ext>
            </a:extLst>
          </a:blip>
          <a:stretch>
            <a:fillRect/>
          </a:stretch>
        </p:blipFill>
        <p:spPr>
          <a:xfrm>
            <a:off x="5670186" y="7772117"/>
            <a:ext cx="839499" cy="67805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D25DC81E-0C21-F8B8-FECA-9D0B854143DB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4"/>
              </a:ext>
            </a:extLst>
          </a:blip>
          <a:stretch>
            <a:fillRect/>
          </a:stretch>
        </p:blipFill>
        <p:spPr>
          <a:xfrm>
            <a:off x="16536543" y="7772117"/>
            <a:ext cx="678057" cy="67805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14802408-6892-55F2-1462-280FC927DC41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6"/>
              </a:ext>
            </a:extLst>
          </a:blip>
          <a:stretch>
            <a:fillRect/>
          </a:stretch>
        </p:blipFill>
        <p:spPr>
          <a:xfrm>
            <a:off x="17749293" y="7772117"/>
            <a:ext cx="678057" cy="67805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DBD7D55A-56BC-0F28-CB1B-05D696B4C9EA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8"/>
              </a:ext>
            </a:extLst>
          </a:blip>
          <a:stretch>
            <a:fillRect/>
          </a:stretch>
        </p:blipFill>
        <p:spPr>
          <a:xfrm>
            <a:off x="1676750" y="7772117"/>
            <a:ext cx="1033229" cy="67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63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abenraa Kommune PowerPoint 16-9 SPOR 2 med integreret skrifttype" id="{5B38A640-C0C8-284C-803F-67A6AF079FC2}" vid="{FE6CEEF5-0022-324E-98E3-4D48CB49F68C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729E7C3B065F4CB142680EA984487D" ma:contentTypeVersion="15" ma:contentTypeDescription="Create a new document." ma:contentTypeScope="" ma:versionID="5b7edf393ee71f8464e4852add25ea41">
  <xsd:schema xmlns:xsd="http://www.w3.org/2001/XMLSchema" xmlns:xs="http://www.w3.org/2001/XMLSchema" xmlns:p="http://schemas.microsoft.com/office/2006/metadata/properties" xmlns:ns2="96df251f-c11f-46d6-9416-7ec07ac105f2" xmlns:ns3="d09b0a45-7c05-4629-9c7f-3ee0c71ef03d" targetNamespace="http://schemas.microsoft.com/office/2006/metadata/properties" ma:root="true" ma:fieldsID="71b65a141c7ab2712e89739c6a3b3781" ns2:_="" ns3:_="">
    <xsd:import namespace="96df251f-c11f-46d6-9416-7ec07ac105f2"/>
    <xsd:import namespace="d09b0a45-7c05-4629-9c7f-3ee0c71ef0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df251f-c11f-46d6-9416-7ec07ac105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2186776-5a18-4089-8174-ca62674963f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9b0a45-7c05-4629-9c7f-3ee0c71ef03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d36f098-2d3a-4598-9afb-0af87c1b8bde}" ma:internalName="TaxCatchAll" ma:showField="CatchAllData" ma:web="d09b0a45-7c05-4629-9c7f-3ee0c71ef03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6df251f-c11f-46d6-9416-7ec07ac105f2">
      <Terms xmlns="http://schemas.microsoft.com/office/infopath/2007/PartnerControls"/>
    </lcf76f155ced4ddcb4097134ff3c332f>
    <TaxCatchAll xmlns="d09b0a45-7c05-4629-9c7f-3ee0c71ef03d" xsi:nil="true"/>
  </documentManagement>
</p:properties>
</file>

<file path=customXml/itemProps1.xml><?xml version="1.0" encoding="utf-8"?>
<ds:datastoreItem xmlns:ds="http://schemas.openxmlformats.org/officeDocument/2006/customXml" ds:itemID="{969596DF-42F7-4EC9-B7A3-3CCA9A8FA1B8}"/>
</file>

<file path=customXml/itemProps2.xml><?xml version="1.0" encoding="utf-8"?>
<ds:datastoreItem xmlns:ds="http://schemas.openxmlformats.org/officeDocument/2006/customXml" ds:itemID="{FD3CC682-C62A-4730-8A00-A12E9C838B06}"/>
</file>

<file path=customXml/itemProps3.xml><?xml version="1.0" encoding="utf-8"?>
<ds:datastoreItem xmlns:ds="http://schemas.openxmlformats.org/officeDocument/2006/customXml" ds:itemID="{6E1EE3AC-EDB3-4E00-AA2A-E38F3D61259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775</TotalTime>
  <Words>29</Words>
  <Application>Microsoft Macintosh PowerPoint</Application>
  <PresentationFormat>Brugerdefineret</PresentationFormat>
  <Paragraphs>4</Paragraphs>
  <Slides>1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7" baseType="lpstr">
      <vt:lpstr>Arial</vt:lpstr>
      <vt:lpstr>Montserrat</vt:lpstr>
      <vt:lpstr>Calibri</vt:lpstr>
      <vt:lpstr>Montserrat Black</vt:lpstr>
      <vt:lpstr>Verdana</vt:lpstr>
      <vt:lpstr>Office Theme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Forsidemulighed 1 Lorem ipsum dolor sit amet</dc:title>
  <cp:lastModifiedBy>Palle Oxholm Mikkelsen</cp:lastModifiedBy>
  <cp:revision>42</cp:revision>
  <dcterms:created xsi:type="dcterms:W3CDTF">2023-06-27T20:46:28Z</dcterms:created>
  <dcterms:modified xsi:type="dcterms:W3CDTF">2023-06-29T08:28:58Z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2023-06-27T00:00:00Z</vt:filetime>
  </property>
  <property fmtid="{D5CDD505-2E9C-101B-9397-08002B2CF9AE}" pid="3" name="Creator">
    <vt:lpwstr>Adobe InDesign 18.3 (Macintosh)</vt:lpwstr>
  </property>
  <property fmtid="{D5CDD505-2E9C-101B-9397-08002B2CF9AE}" pid="4" name="LastSaved">
    <vt:filetime>2023-06-27T00:00:00Z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0x01010037729E7C3B065F4CB142680EA984487D</vt:lpwstr>
  </property>
</Properties>
</file>