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"/>
  </p:notesMasterIdLst>
  <p:sldIdLst>
    <p:sldId id="259" r:id="rId2"/>
  </p:sldIdLst>
  <p:sldSz cx="15079663" cy="11309350"/>
  <p:notesSz cx="20104100" cy="1130935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Montserrat" pitchFamily="2" charset="77"/>
      <p:regular r:id="rId8"/>
      <p:bold r:id="rId9"/>
      <p:italic r:id="rId10"/>
      <p:boldItalic r:id="rId11"/>
    </p:embeddedFont>
    <p:embeddedFont>
      <p:font typeface="Montserrat Black" pitchFamily="2" charset="77"/>
      <p:bold r:id="rId12"/>
    </p:embeddedFont>
    <p:embeddedFont>
      <p:font typeface="Verdana" panose="020B0604030504040204" pitchFamily="34" charset="0"/>
      <p:regular r:id="rId13"/>
      <p:bold r:id="rId14"/>
      <p:italic r:id="rId15"/>
      <p:boldItalic r:id="rId16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16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2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05"/>
    <p:restoredTop sz="94719"/>
  </p:normalViewPr>
  <p:slideViewPr>
    <p:cSldViewPr>
      <p:cViewPr varScale="1">
        <p:scale>
          <a:sx n="72" d="100"/>
          <a:sy n="72" d="100"/>
        </p:scale>
        <p:origin x="3224" y="240"/>
      </p:cViewPr>
      <p:guideLst>
        <p:guide orient="horz" pos="2880"/>
        <p:guide pos="16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21" Type="http://schemas.openxmlformats.org/officeDocument/2006/relationships/customXml" Target="../customXml/item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customXml" Target="../customXml/item3.xml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7BDF8-2014-1F47-8AC5-E2FFCFC964E3}" type="datetimeFigureOut">
              <a:rPr lang="da-DK" smtClean="0"/>
              <a:t>29.06.2023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7507288" y="1414463"/>
            <a:ext cx="5089525" cy="381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188948-C786-8B4D-9A2B-33588A78BAC3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98428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>
          <a:xfrm>
            <a:off x="7507288" y="1414463"/>
            <a:ext cx="5089525" cy="3816350"/>
          </a:xfrm>
        </p:spPr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188948-C786-8B4D-9A2B-33588A78BAC3}" type="slidenum">
              <a:rPr lang="da-DK" smtClean="0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79561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dsholder til tekst 9">
            <a:extLst>
              <a:ext uri="{FF2B5EF4-FFF2-40B4-BE49-F238E27FC236}">
                <a16:creationId xmlns:a16="http://schemas.microsoft.com/office/drawing/2014/main" id="{AC9177C5-4CA8-E44A-75FF-9F90BBAB09B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09825" y="4548207"/>
            <a:ext cx="11377620" cy="1714500"/>
          </a:xfrm>
          <a:prstGeom prst="rect">
            <a:avLst/>
          </a:prstGeom>
        </p:spPr>
        <p:txBody>
          <a:bodyPr/>
          <a:lstStyle>
            <a:lvl1pPr>
              <a:defRPr sz="5926" b="1" i="0">
                <a:solidFill>
                  <a:srgbClr val="004274"/>
                </a:solidFill>
                <a:latin typeface="Montserrat Black" pitchFamily="2" charset="77"/>
              </a:defRPr>
            </a:lvl1pPr>
            <a:lvl2pPr>
              <a:defRPr sz="5926" b="1" i="0">
                <a:latin typeface="Montserrat Black" pitchFamily="2" charset="77"/>
              </a:defRPr>
            </a:lvl2pPr>
            <a:lvl3pPr>
              <a:defRPr sz="5926" b="1" i="0">
                <a:latin typeface="Montserrat Black" pitchFamily="2" charset="77"/>
              </a:defRPr>
            </a:lvl3pPr>
            <a:lvl4pPr>
              <a:defRPr sz="5926" b="1" i="0">
                <a:latin typeface="Montserrat Black" pitchFamily="2" charset="77"/>
              </a:defRPr>
            </a:lvl4pPr>
            <a:lvl5pPr>
              <a:defRPr sz="5926" b="1" i="0">
                <a:latin typeface="Montserrat Black" pitchFamily="2" charset="77"/>
              </a:defRPr>
            </a:lvl5pPr>
          </a:lstStyle>
          <a:p>
            <a:pPr lvl="0"/>
            <a:r>
              <a:rPr lang="da-DK" dirty="0"/>
              <a:t>Forsidemulighed 1</a:t>
            </a:r>
          </a:p>
        </p:txBody>
      </p:sp>
      <p:sp>
        <p:nvSpPr>
          <p:cNvPr id="12" name="Pladsholder til tekst 11">
            <a:extLst>
              <a:ext uri="{FF2B5EF4-FFF2-40B4-BE49-F238E27FC236}">
                <a16:creationId xmlns:a16="http://schemas.microsoft.com/office/drawing/2014/main" id="{FDDD96FD-7A5B-10AA-7033-80924E9396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9826" y="5730875"/>
            <a:ext cx="11413342" cy="1981200"/>
          </a:xfrm>
          <a:prstGeom prst="rect">
            <a:avLst/>
          </a:prstGeom>
        </p:spPr>
        <p:txBody>
          <a:bodyPr/>
          <a:lstStyle>
            <a:lvl1pPr>
              <a:defRPr sz="3450" b="0" i="0">
                <a:solidFill>
                  <a:srgbClr val="004274"/>
                </a:solidFill>
                <a:latin typeface="Montserrat" pitchFamily="2" charset="77"/>
              </a:defRPr>
            </a:lvl1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r>
              <a:rPr lang="da-DK" dirty="0"/>
              <a:t> </a:t>
            </a:r>
            <a:r>
              <a:rPr lang="da-DK" dirty="0" err="1"/>
              <a:t>dolor</a:t>
            </a:r>
            <a:r>
              <a:rPr lang="da-DK" dirty="0"/>
              <a:t> sit </a:t>
            </a:r>
            <a:r>
              <a:rPr lang="da-DK" dirty="0" err="1"/>
              <a:t>amet</a:t>
            </a:r>
            <a:endParaRPr lang="da-DK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FC209FE-2D7C-189C-B077-019B963A69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693600" y="230400"/>
            <a:ext cx="2120646" cy="73609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g object 16">
            <a:extLst>
              <a:ext uri="{FF2B5EF4-FFF2-40B4-BE49-F238E27FC236}">
                <a16:creationId xmlns:a16="http://schemas.microsoft.com/office/drawing/2014/main" id="{EC44EA90-81BB-032A-2023-3F5721CF5AC8}"/>
              </a:ext>
            </a:extLst>
          </p:cNvPr>
          <p:cNvSpPr/>
          <p:nvPr userDrawn="1"/>
        </p:nvSpPr>
        <p:spPr>
          <a:xfrm>
            <a:off x="0" y="1"/>
            <a:ext cx="15079663" cy="113087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>
              <a:solidFill>
                <a:srgbClr val="004274"/>
              </a:solidFill>
            </a:endParaRPr>
          </a:p>
        </p:txBody>
      </p:sp>
      <p:sp>
        <p:nvSpPr>
          <p:cNvPr id="10" name="Pladsholder til tekst 9">
            <a:extLst>
              <a:ext uri="{FF2B5EF4-FFF2-40B4-BE49-F238E27FC236}">
                <a16:creationId xmlns:a16="http://schemas.microsoft.com/office/drawing/2014/main" id="{AC9177C5-4CA8-E44A-75FF-9F90BBAB09B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09825" y="4548207"/>
            <a:ext cx="11377620" cy="1714500"/>
          </a:xfrm>
          <a:prstGeom prst="rect">
            <a:avLst/>
          </a:prstGeom>
        </p:spPr>
        <p:txBody>
          <a:bodyPr/>
          <a:lstStyle>
            <a:lvl1pPr>
              <a:defRPr sz="5926" b="1" i="0">
                <a:solidFill>
                  <a:schemeClr val="bg1"/>
                </a:solidFill>
                <a:latin typeface="Montserrat Black" pitchFamily="2" charset="77"/>
              </a:defRPr>
            </a:lvl1pPr>
            <a:lvl2pPr>
              <a:defRPr sz="5926" b="1" i="0">
                <a:latin typeface="Montserrat Black" pitchFamily="2" charset="77"/>
              </a:defRPr>
            </a:lvl2pPr>
            <a:lvl3pPr>
              <a:defRPr sz="5926" b="1" i="0">
                <a:latin typeface="Montserrat Black" pitchFamily="2" charset="77"/>
              </a:defRPr>
            </a:lvl3pPr>
            <a:lvl4pPr>
              <a:defRPr sz="5926" b="1" i="0">
                <a:latin typeface="Montserrat Black" pitchFamily="2" charset="77"/>
              </a:defRPr>
            </a:lvl4pPr>
            <a:lvl5pPr>
              <a:defRPr sz="5926" b="1" i="0">
                <a:latin typeface="Montserrat Black" pitchFamily="2" charset="77"/>
              </a:defRPr>
            </a:lvl5pPr>
          </a:lstStyle>
          <a:p>
            <a:pPr lvl="0"/>
            <a:r>
              <a:rPr lang="da-DK" dirty="0"/>
              <a:t>Forsidemulighed 2</a:t>
            </a:r>
          </a:p>
        </p:txBody>
      </p:sp>
      <p:sp>
        <p:nvSpPr>
          <p:cNvPr id="12" name="Pladsholder til tekst 11">
            <a:extLst>
              <a:ext uri="{FF2B5EF4-FFF2-40B4-BE49-F238E27FC236}">
                <a16:creationId xmlns:a16="http://schemas.microsoft.com/office/drawing/2014/main" id="{FDDD96FD-7A5B-10AA-7033-80924E9396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9826" y="5730875"/>
            <a:ext cx="11413342" cy="1981200"/>
          </a:xfrm>
          <a:prstGeom prst="rect">
            <a:avLst/>
          </a:prstGeom>
        </p:spPr>
        <p:txBody>
          <a:bodyPr/>
          <a:lstStyle>
            <a:lvl1pPr>
              <a:defRPr sz="3450" b="0" i="0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r>
              <a:rPr lang="da-DK" dirty="0"/>
              <a:t> </a:t>
            </a:r>
            <a:r>
              <a:rPr lang="da-DK" dirty="0" err="1"/>
              <a:t>dolor</a:t>
            </a:r>
            <a:r>
              <a:rPr lang="da-DK" dirty="0"/>
              <a:t> sit </a:t>
            </a:r>
            <a:r>
              <a:rPr lang="da-DK" dirty="0" err="1"/>
              <a:t>amet</a:t>
            </a:r>
            <a:endParaRPr lang="da-DK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39AB668-7FC7-F18E-4DD5-734D369F8C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2693600" y="230400"/>
            <a:ext cx="2120400" cy="73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09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g object 16">
            <a:extLst>
              <a:ext uri="{FF2B5EF4-FFF2-40B4-BE49-F238E27FC236}">
                <a16:creationId xmlns:a16="http://schemas.microsoft.com/office/drawing/2014/main" id="{EC44EA90-81BB-032A-2023-3F5721CF5AC8}"/>
              </a:ext>
            </a:extLst>
          </p:cNvPr>
          <p:cNvSpPr/>
          <p:nvPr userDrawn="1"/>
        </p:nvSpPr>
        <p:spPr>
          <a:xfrm>
            <a:off x="0" y="1"/>
            <a:ext cx="15079663" cy="113087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>
              <a:solidFill>
                <a:srgbClr val="004274"/>
              </a:solidFill>
            </a:endParaRPr>
          </a:p>
        </p:txBody>
      </p:sp>
      <p:sp>
        <p:nvSpPr>
          <p:cNvPr id="10" name="Pladsholder til tekst 9">
            <a:extLst>
              <a:ext uri="{FF2B5EF4-FFF2-40B4-BE49-F238E27FC236}">
                <a16:creationId xmlns:a16="http://schemas.microsoft.com/office/drawing/2014/main" id="{AC9177C5-4CA8-E44A-75FF-9F90BBAB09B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05164" y="4554001"/>
            <a:ext cx="7350362" cy="1100675"/>
          </a:xfrm>
          <a:prstGeom prst="rect">
            <a:avLst/>
          </a:prstGeom>
        </p:spPr>
        <p:txBody>
          <a:bodyPr/>
          <a:lstStyle>
            <a:lvl1pPr>
              <a:defRPr sz="4426" b="1" i="0">
                <a:solidFill>
                  <a:schemeClr val="bg1"/>
                </a:solidFill>
                <a:latin typeface="Montserrat Black" pitchFamily="2" charset="77"/>
              </a:defRPr>
            </a:lvl1pPr>
            <a:lvl2pPr>
              <a:defRPr sz="5926" b="1" i="0">
                <a:latin typeface="Montserrat Black" pitchFamily="2" charset="77"/>
              </a:defRPr>
            </a:lvl2pPr>
            <a:lvl3pPr>
              <a:defRPr sz="5926" b="1" i="0">
                <a:latin typeface="Montserrat Black" pitchFamily="2" charset="77"/>
              </a:defRPr>
            </a:lvl3pPr>
            <a:lvl4pPr>
              <a:defRPr sz="5926" b="1" i="0">
                <a:latin typeface="Montserrat Black" pitchFamily="2" charset="77"/>
              </a:defRPr>
            </a:lvl4pPr>
            <a:lvl5pPr>
              <a:defRPr sz="5926" b="1" i="0">
                <a:latin typeface="Montserrat Black" pitchFamily="2" charset="77"/>
              </a:defRPr>
            </a:lvl5pPr>
          </a:lstStyle>
          <a:p>
            <a:pPr lvl="0"/>
            <a:r>
              <a:rPr lang="da-DK" dirty="0"/>
              <a:t>Forsidemulighed 3</a:t>
            </a:r>
          </a:p>
        </p:txBody>
      </p:sp>
      <p:sp>
        <p:nvSpPr>
          <p:cNvPr id="12" name="Pladsholder til tekst 11">
            <a:extLst>
              <a:ext uri="{FF2B5EF4-FFF2-40B4-BE49-F238E27FC236}">
                <a16:creationId xmlns:a16="http://schemas.microsoft.com/office/drawing/2014/main" id="{FDDD96FD-7A5B-10AA-7033-80924E9396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97916" y="5502275"/>
            <a:ext cx="7357610" cy="1438068"/>
          </a:xfrm>
          <a:prstGeom prst="rect">
            <a:avLst/>
          </a:prstGeom>
        </p:spPr>
        <p:txBody>
          <a:bodyPr/>
          <a:lstStyle>
            <a:lvl1pPr>
              <a:defRPr sz="3450" b="0" i="0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r>
              <a:rPr lang="da-DK" dirty="0"/>
              <a:t> </a:t>
            </a:r>
            <a:r>
              <a:rPr lang="da-DK" dirty="0" err="1"/>
              <a:t>dolor</a:t>
            </a:r>
            <a:r>
              <a:rPr lang="da-DK" dirty="0"/>
              <a:t> sit </a:t>
            </a:r>
            <a:r>
              <a:rPr lang="da-DK" dirty="0" err="1"/>
              <a:t>amet</a:t>
            </a:r>
            <a:endParaRPr lang="da-DK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8A96F8F8-9F4E-5C4F-1F06-953E73696F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71522"/>
          <a:stretch/>
        </p:blipFill>
        <p:spPr>
          <a:xfrm>
            <a:off x="1977231" y="3200718"/>
            <a:ext cx="4026118" cy="490728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900A7A7B-AB79-FCE1-DB7A-7B1A85A63F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2693600" y="230400"/>
            <a:ext cx="2120400" cy="73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090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agsorden/ind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tekst 2">
            <a:extLst>
              <a:ext uri="{FF2B5EF4-FFF2-40B4-BE49-F238E27FC236}">
                <a16:creationId xmlns:a16="http://schemas.microsoft.com/office/drawing/2014/main" id="{75D4CF59-C96E-F6DD-A286-BDAB803E079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62123" y="4024800"/>
            <a:ext cx="8650098" cy="6049962"/>
          </a:xfrm>
          <a:prstGeom prst="rect">
            <a:avLst/>
          </a:prstGeom>
        </p:spPr>
        <p:txBody>
          <a:bodyPr/>
          <a:lstStyle>
            <a:lvl1pPr marL="342946" indent="-342946">
              <a:lnSpc>
                <a:spcPct val="200000"/>
              </a:lnSpc>
              <a:buFont typeface="+mj-lt"/>
              <a:buAutoNum type="arabicPeriod"/>
              <a:defRPr sz="15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8" name="Pladsholder til tekst 4">
            <a:extLst>
              <a:ext uri="{FF2B5EF4-FFF2-40B4-BE49-F238E27FC236}">
                <a16:creationId xmlns:a16="http://schemas.microsoft.com/office/drawing/2014/main" id="{311EF355-C4C9-52DD-7D98-3EFC002EFF8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59422" y="2235600"/>
            <a:ext cx="8650098" cy="129540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8756494A-4C73-8489-B9FF-188D1A485D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693600" y="230400"/>
            <a:ext cx="2120646" cy="73609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agsorden/indhold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tekst 2">
            <a:extLst>
              <a:ext uri="{FF2B5EF4-FFF2-40B4-BE49-F238E27FC236}">
                <a16:creationId xmlns:a16="http://schemas.microsoft.com/office/drawing/2014/main" id="{75D4CF59-C96E-F6DD-A286-BDAB803E079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62123" y="4024800"/>
            <a:ext cx="8650098" cy="6049962"/>
          </a:xfrm>
          <a:prstGeom prst="rect">
            <a:avLst/>
          </a:prstGeom>
        </p:spPr>
        <p:txBody>
          <a:bodyPr/>
          <a:lstStyle>
            <a:lvl1pPr marL="342946" indent="-342946">
              <a:lnSpc>
                <a:spcPct val="200000"/>
              </a:lnSpc>
              <a:buFont typeface="Arial" panose="020B0604020202020204" pitchFamily="34" charset="0"/>
              <a:buChar char="•"/>
              <a:defRPr sz="15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8" name="Pladsholder til tekst 4">
            <a:extLst>
              <a:ext uri="{FF2B5EF4-FFF2-40B4-BE49-F238E27FC236}">
                <a16:creationId xmlns:a16="http://schemas.microsoft.com/office/drawing/2014/main" id="{311EF355-C4C9-52DD-7D98-3EFC002EFF8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59422" y="2235600"/>
            <a:ext cx="8650098" cy="129540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ED3FCB5C-1682-A587-69B4-0D5D5243D2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693600" y="230400"/>
            <a:ext cx="2120646" cy="73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270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agsorden/indhold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tekst 2">
            <a:extLst>
              <a:ext uri="{FF2B5EF4-FFF2-40B4-BE49-F238E27FC236}">
                <a16:creationId xmlns:a16="http://schemas.microsoft.com/office/drawing/2014/main" id="{75D4CF59-C96E-F6DD-A286-BDAB803E079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62123" y="4024800"/>
            <a:ext cx="8650098" cy="6049962"/>
          </a:xfrm>
          <a:prstGeom prst="rect">
            <a:avLst/>
          </a:prstGeom>
        </p:spPr>
        <p:txBody>
          <a:bodyPr/>
          <a:lstStyle>
            <a:lvl1pPr marL="342946" indent="-342946">
              <a:lnSpc>
                <a:spcPct val="200000"/>
              </a:lnSpc>
              <a:buFont typeface="+mj-lt"/>
              <a:buAutoNum type="arabicPeriod"/>
              <a:defRPr sz="15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8" name="Pladsholder til tekst 4">
            <a:extLst>
              <a:ext uri="{FF2B5EF4-FFF2-40B4-BE49-F238E27FC236}">
                <a16:creationId xmlns:a16="http://schemas.microsoft.com/office/drawing/2014/main" id="{311EF355-C4C9-52DD-7D98-3EFC002EFF8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59422" y="2235600"/>
            <a:ext cx="8650098" cy="129540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A5D830A8-EDF4-A5A8-69DB-ED1F5752BE7B}"/>
              </a:ext>
            </a:extLst>
          </p:cNvPr>
          <p:cNvSpPr/>
          <p:nvPr userDrawn="1"/>
        </p:nvSpPr>
        <p:spPr>
          <a:xfrm>
            <a:off x="14809635" y="1"/>
            <a:ext cx="270028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43FB71B1-ADDD-C8CF-90A1-BD5286FEC0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423600" y="230401"/>
            <a:ext cx="2120400" cy="73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566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agsorden/indhold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tekst 2">
            <a:extLst>
              <a:ext uri="{FF2B5EF4-FFF2-40B4-BE49-F238E27FC236}">
                <a16:creationId xmlns:a16="http://schemas.microsoft.com/office/drawing/2014/main" id="{75D4CF59-C96E-F6DD-A286-BDAB803E079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62123" y="4024800"/>
            <a:ext cx="8650098" cy="6049962"/>
          </a:xfrm>
          <a:prstGeom prst="rect">
            <a:avLst/>
          </a:prstGeom>
        </p:spPr>
        <p:txBody>
          <a:bodyPr/>
          <a:lstStyle>
            <a:lvl1pPr marL="342946" indent="-342946">
              <a:lnSpc>
                <a:spcPct val="200000"/>
              </a:lnSpc>
              <a:buFont typeface="Arial" panose="020B0604020202020204" pitchFamily="34" charset="0"/>
              <a:buChar char="•"/>
              <a:defRPr sz="15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8" name="Pladsholder til tekst 4">
            <a:extLst>
              <a:ext uri="{FF2B5EF4-FFF2-40B4-BE49-F238E27FC236}">
                <a16:creationId xmlns:a16="http://schemas.microsoft.com/office/drawing/2014/main" id="{311EF355-C4C9-52DD-7D98-3EFC002EFF8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59422" y="2235600"/>
            <a:ext cx="8650098" cy="129540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A5D830A8-EDF4-A5A8-69DB-ED1F5752BE7B}"/>
              </a:ext>
            </a:extLst>
          </p:cNvPr>
          <p:cNvSpPr/>
          <p:nvPr userDrawn="1"/>
        </p:nvSpPr>
        <p:spPr>
          <a:xfrm>
            <a:off x="14809635" y="1"/>
            <a:ext cx="270028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8863D60-EE2E-BD45-358E-F66CCA9EBB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423600" y="230401"/>
            <a:ext cx="2120400" cy="73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248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bjekt og teks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2">
            <a:extLst>
              <a:ext uri="{FF2B5EF4-FFF2-40B4-BE49-F238E27FC236}">
                <a16:creationId xmlns:a16="http://schemas.microsoft.com/office/drawing/2014/main" id="{EC0E36C0-5080-56AC-ED24-98C119D1990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57028" y="3599156"/>
            <a:ext cx="5829914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3" name="Pladsholder til tekst 4">
            <a:extLst>
              <a:ext uri="{FF2B5EF4-FFF2-40B4-BE49-F238E27FC236}">
                <a16:creationId xmlns:a16="http://schemas.microsoft.com/office/drawing/2014/main" id="{C82F5845-26BA-6C23-C1E1-53861E15C7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54328" y="2235600"/>
            <a:ext cx="5829914" cy="129540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4" name="Holder 3">
            <a:extLst>
              <a:ext uri="{FF2B5EF4-FFF2-40B4-BE49-F238E27FC236}">
                <a16:creationId xmlns:a16="http://schemas.microsoft.com/office/drawing/2014/main" id="{042017C9-0F3E-A8BF-E4E8-D0D6B88895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" y="0"/>
            <a:ext cx="7539832" cy="11309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407FF33-18D7-EFB9-6EC8-6377940DF8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693600" y="230400"/>
            <a:ext cx="2120646" cy="73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84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bjekt og teks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2">
            <a:extLst>
              <a:ext uri="{FF2B5EF4-FFF2-40B4-BE49-F238E27FC236}">
                <a16:creationId xmlns:a16="http://schemas.microsoft.com/office/drawing/2014/main" id="{EC0E36C0-5080-56AC-ED24-98C119D1990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57028" y="3599156"/>
            <a:ext cx="5829914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3" name="Pladsholder til tekst 4">
            <a:extLst>
              <a:ext uri="{FF2B5EF4-FFF2-40B4-BE49-F238E27FC236}">
                <a16:creationId xmlns:a16="http://schemas.microsoft.com/office/drawing/2014/main" id="{C82F5845-26BA-6C23-C1E1-53861E15C7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54328" y="2235600"/>
            <a:ext cx="5829914" cy="129540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4" name="Holder 3">
            <a:extLst>
              <a:ext uri="{FF2B5EF4-FFF2-40B4-BE49-F238E27FC236}">
                <a16:creationId xmlns:a16="http://schemas.microsoft.com/office/drawing/2014/main" id="{042017C9-0F3E-A8BF-E4E8-D0D6B88895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" y="0"/>
            <a:ext cx="7539832" cy="11309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bg object 16">
            <a:extLst>
              <a:ext uri="{FF2B5EF4-FFF2-40B4-BE49-F238E27FC236}">
                <a16:creationId xmlns:a16="http://schemas.microsoft.com/office/drawing/2014/main" id="{36F9E0B1-B975-3B8F-971D-77AEC834DA3A}"/>
              </a:ext>
            </a:extLst>
          </p:cNvPr>
          <p:cNvSpPr/>
          <p:nvPr userDrawn="1"/>
        </p:nvSpPr>
        <p:spPr>
          <a:xfrm>
            <a:off x="14809635" y="1"/>
            <a:ext cx="270028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775E69C-35A5-1469-EE57-AF780BDF2B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423600" y="230401"/>
            <a:ext cx="2120400" cy="73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71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bjekt og teks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>
            <a:extLst>
              <a:ext uri="{FF2B5EF4-FFF2-40B4-BE49-F238E27FC236}">
                <a16:creationId xmlns:a16="http://schemas.microsoft.com/office/drawing/2014/main" id="{C8514D92-BDA6-F697-6CB9-7775DA499C3D}"/>
              </a:ext>
            </a:extLst>
          </p:cNvPr>
          <p:cNvSpPr/>
          <p:nvPr userDrawn="1"/>
        </p:nvSpPr>
        <p:spPr>
          <a:xfrm>
            <a:off x="7560796" y="0"/>
            <a:ext cx="7518868" cy="11309350"/>
          </a:xfrm>
          <a:prstGeom prst="rect">
            <a:avLst/>
          </a:prstGeom>
          <a:solidFill>
            <a:srgbClr val="0042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Pladsholder til tekst 2">
            <a:extLst>
              <a:ext uri="{FF2B5EF4-FFF2-40B4-BE49-F238E27FC236}">
                <a16:creationId xmlns:a16="http://schemas.microsoft.com/office/drawing/2014/main" id="{EC0E36C0-5080-56AC-ED24-98C119D1990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57028" y="3599156"/>
            <a:ext cx="5829914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3" name="Pladsholder til tekst 4">
            <a:extLst>
              <a:ext uri="{FF2B5EF4-FFF2-40B4-BE49-F238E27FC236}">
                <a16:creationId xmlns:a16="http://schemas.microsoft.com/office/drawing/2014/main" id="{C82F5845-26BA-6C23-C1E1-53861E15C7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54328" y="2235600"/>
            <a:ext cx="5829914" cy="129540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chemeClr val="bg1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4" name="Holder 3">
            <a:extLst>
              <a:ext uri="{FF2B5EF4-FFF2-40B4-BE49-F238E27FC236}">
                <a16:creationId xmlns:a16="http://schemas.microsoft.com/office/drawing/2014/main" id="{042017C9-0F3E-A8BF-E4E8-D0D6B88895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" y="0"/>
            <a:ext cx="7539832" cy="11309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20FA6FBF-58C8-FF6D-0954-00E4D673763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2693600" y="230400"/>
            <a:ext cx="2120400" cy="73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812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 og objek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BA698535-0249-A51C-1A33-28F15F9ED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4045" y="3599156"/>
            <a:ext cx="5829914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FA1733C-44EB-63C4-AAF0-E1A92625DD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1345" y="2235600"/>
            <a:ext cx="5829914" cy="129540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61023" y="1619997"/>
            <a:ext cx="7518640" cy="9720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F24B4479-CF9B-BFF1-D9C2-9389129CC6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693600" y="230400"/>
            <a:ext cx="2120646" cy="73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4459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 og objek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older 3">
            <a:extLst>
              <a:ext uri="{FF2B5EF4-FFF2-40B4-BE49-F238E27FC236}">
                <a16:creationId xmlns:a16="http://schemas.microsoft.com/office/drawing/2014/main" id="{77D9333F-A7A7-C655-41E2-61F94CC7E5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61023" y="1619997"/>
            <a:ext cx="7245912" cy="9720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BA698535-0249-A51C-1A33-28F15F9ED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4045" y="3599156"/>
            <a:ext cx="5829914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FA1733C-44EB-63C4-AAF0-E1A92625DD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1345" y="2235600"/>
            <a:ext cx="5829914" cy="129540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5D9AE9E8-8113-5781-4494-4B06FB431900}"/>
              </a:ext>
            </a:extLst>
          </p:cNvPr>
          <p:cNvSpPr/>
          <p:nvPr userDrawn="1"/>
        </p:nvSpPr>
        <p:spPr>
          <a:xfrm>
            <a:off x="14809635" y="1"/>
            <a:ext cx="270028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0F23494A-E563-E220-CE63-6B0475B95D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423600" y="230401"/>
            <a:ext cx="2120400" cy="73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960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 og objek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61023" y="-2"/>
            <a:ext cx="7518640" cy="113093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45348F37-30EB-0A98-C569-A553F3A6A26D}"/>
              </a:ext>
            </a:extLst>
          </p:cNvPr>
          <p:cNvSpPr/>
          <p:nvPr userDrawn="1"/>
        </p:nvSpPr>
        <p:spPr>
          <a:xfrm>
            <a:off x="-1" y="0"/>
            <a:ext cx="7539194" cy="11309350"/>
          </a:xfrm>
          <a:prstGeom prst="rect">
            <a:avLst/>
          </a:prstGeom>
          <a:solidFill>
            <a:srgbClr val="0042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BA698535-0249-A51C-1A33-28F15F9ED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4045" y="3599156"/>
            <a:ext cx="5829914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FA1733C-44EB-63C4-AAF0-E1A92625DD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1345" y="2235600"/>
            <a:ext cx="5829914" cy="129540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chemeClr val="bg1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EBC59A97-808F-5157-8EE1-9DD0CDF8FA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693600" y="230400"/>
            <a:ext cx="2120646" cy="73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2316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 og objekt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Holder 3">
            <a:extLst>
              <a:ext uri="{FF2B5EF4-FFF2-40B4-BE49-F238E27FC236}">
                <a16:creationId xmlns:a16="http://schemas.microsoft.com/office/drawing/2014/main" id="{C0AFD6BA-930A-FD15-E1FC-3521DA47D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61023" y="-2"/>
            <a:ext cx="7248612" cy="113093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45348F37-30EB-0A98-C569-A553F3A6A26D}"/>
              </a:ext>
            </a:extLst>
          </p:cNvPr>
          <p:cNvSpPr/>
          <p:nvPr userDrawn="1"/>
        </p:nvSpPr>
        <p:spPr>
          <a:xfrm>
            <a:off x="-1" y="0"/>
            <a:ext cx="7539194" cy="11309350"/>
          </a:xfrm>
          <a:prstGeom prst="rect">
            <a:avLst/>
          </a:prstGeom>
          <a:solidFill>
            <a:srgbClr val="0042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BA698535-0249-A51C-1A33-28F15F9ED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4045" y="3599156"/>
            <a:ext cx="5829914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FA1733C-44EB-63C4-AAF0-E1A92625DD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1345" y="2235600"/>
            <a:ext cx="5829914" cy="129540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chemeClr val="bg1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5D9AE9E8-8113-5781-4494-4B06FB431900}"/>
              </a:ext>
            </a:extLst>
          </p:cNvPr>
          <p:cNvSpPr/>
          <p:nvPr userDrawn="1"/>
        </p:nvSpPr>
        <p:spPr>
          <a:xfrm>
            <a:off x="14809635" y="1"/>
            <a:ext cx="270028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3652F3B4-1A2E-EC24-985D-FBC80D9B63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423600" y="230401"/>
            <a:ext cx="2120400" cy="73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4726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-1"/>
            <a:ext cx="15079663" cy="1130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B3D328A8-4768-6398-73F0-4AB7478DBA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693600" y="230400"/>
            <a:ext cx="2120646" cy="73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3538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older 3">
            <a:extLst>
              <a:ext uri="{FF2B5EF4-FFF2-40B4-BE49-F238E27FC236}">
                <a16:creationId xmlns:a16="http://schemas.microsoft.com/office/drawing/2014/main" id="{9D05BC55-564B-27A9-6AA6-D5A4215648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-1"/>
            <a:ext cx="14809635" cy="1130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38788F04-FAB9-758B-62CC-299B14E533E4}"/>
              </a:ext>
            </a:extLst>
          </p:cNvPr>
          <p:cNvSpPr/>
          <p:nvPr userDrawn="1"/>
        </p:nvSpPr>
        <p:spPr>
          <a:xfrm>
            <a:off x="14809635" y="1"/>
            <a:ext cx="270028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D8B71619-EE1B-FECF-D3D0-CD29EF9AE8E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423600" y="230401"/>
            <a:ext cx="2120400" cy="73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55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" y="1625349"/>
            <a:ext cx="15079663" cy="968400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07BBAA2D-A2A5-BEB5-2A09-B741766889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693600" y="230400"/>
            <a:ext cx="2120646" cy="73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4045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older 3">
            <a:extLst>
              <a:ext uri="{FF2B5EF4-FFF2-40B4-BE49-F238E27FC236}">
                <a16:creationId xmlns:a16="http://schemas.microsoft.com/office/drawing/2014/main" id="{994CA3B3-940E-63AC-02DE-3E538401E6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1625349"/>
            <a:ext cx="14809636" cy="968400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362D0F18-C0F7-DC9E-8E63-DBF8678F34E3}"/>
              </a:ext>
            </a:extLst>
          </p:cNvPr>
          <p:cNvSpPr/>
          <p:nvPr userDrawn="1"/>
        </p:nvSpPr>
        <p:spPr>
          <a:xfrm>
            <a:off x="14809635" y="1"/>
            <a:ext cx="270028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3DEBFC32-1901-8BC6-1AC0-7748C592C3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423600" y="230401"/>
            <a:ext cx="2120400" cy="73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7534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med overskrif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" y="3101350"/>
            <a:ext cx="15079664" cy="8208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2" name="Pladsholder til tekst 4">
            <a:extLst>
              <a:ext uri="{FF2B5EF4-FFF2-40B4-BE49-F238E27FC236}">
                <a16:creationId xmlns:a16="http://schemas.microsoft.com/office/drawing/2014/main" id="{E7D73FC4-73AB-4169-2222-F0E2F1D6F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0707" y="1782001"/>
            <a:ext cx="11720322" cy="131935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0B7A946D-F61C-89D9-8636-FB4F4852D2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693600" y="230400"/>
            <a:ext cx="2120646" cy="73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953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med overskrif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3101349"/>
            <a:ext cx="14809635" cy="8208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2" name="Pladsholder til tekst 4">
            <a:extLst>
              <a:ext uri="{FF2B5EF4-FFF2-40B4-BE49-F238E27FC236}">
                <a16:creationId xmlns:a16="http://schemas.microsoft.com/office/drawing/2014/main" id="{E7D73FC4-73AB-4169-2222-F0E2F1D6F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0707" y="1782001"/>
            <a:ext cx="11720322" cy="1319350"/>
          </a:xfrm>
          <a:prstGeom prst="rect">
            <a:avLst/>
          </a:prstGeom>
        </p:spPr>
        <p:txBody>
          <a:bodyPr/>
          <a:lstStyle>
            <a:lvl1pPr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3" name="bg object 16">
            <a:extLst>
              <a:ext uri="{FF2B5EF4-FFF2-40B4-BE49-F238E27FC236}">
                <a16:creationId xmlns:a16="http://schemas.microsoft.com/office/drawing/2014/main" id="{AD3F5544-F911-ED81-5446-88B708901E0D}"/>
              </a:ext>
            </a:extLst>
          </p:cNvPr>
          <p:cNvSpPr/>
          <p:nvPr userDrawn="1"/>
        </p:nvSpPr>
        <p:spPr>
          <a:xfrm>
            <a:off x="14809635" y="1"/>
            <a:ext cx="270028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539BE8B-C4FB-6E60-B53B-51E2480622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423600" y="230401"/>
            <a:ext cx="2120400" cy="73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6606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idterstillet teks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F5366223-CB52-D043-E87D-60FD0363EB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133274" y="4768182"/>
            <a:ext cx="8813115" cy="454221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E824003-68A6-5817-66DD-278B9230DC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33274" y="3444875"/>
            <a:ext cx="8813115" cy="1295400"/>
          </a:xfrm>
          <a:prstGeom prst="rect">
            <a:avLst/>
          </a:prstGeom>
        </p:spPr>
        <p:txBody>
          <a:bodyPr/>
          <a:lstStyle>
            <a:lvl1pPr algn="ctr"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F48AA49A-7CB9-B657-87CB-6F6CF81D44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693600" y="230400"/>
            <a:ext cx="2120646" cy="73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4884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idterstillet teks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g object 16">
            <a:extLst>
              <a:ext uri="{FF2B5EF4-FFF2-40B4-BE49-F238E27FC236}">
                <a16:creationId xmlns:a16="http://schemas.microsoft.com/office/drawing/2014/main" id="{AD3F5544-F911-ED81-5446-88B708901E0D}"/>
              </a:ext>
            </a:extLst>
          </p:cNvPr>
          <p:cNvSpPr/>
          <p:nvPr userDrawn="1"/>
        </p:nvSpPr>
        <p:spPr>
          <a:xfrm>
            <a:off x="14809635" y="1"/>
            <a:ext cx="270028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F5366223-CB52-D043-E87D-60FD0363EB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133274" y="4768182"/>
            <a:ext cx="8813115" cy="454221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E824003-68A6-5817-66DD-278B9230DC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33274" y="3444875"/>
            <a:ext cx="8813115" cy="1295400"/>
          </a:xfrm>
          <a:prstGeom prst="rect">
            <a:avLst/>
          </a:prstGeom>
        </p:spPr>
        <p:txBody>
          <a:bodyPr/>
          <a:lstStyle>
            <a:lvl1pPr algn="ctr">
              <a:defRPr sz="4501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1540BBA9-C761-76F1-4D62-C6EDC327AA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423600" y="230401"/>
            <a:ext cx="2120400" cy="73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5024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lle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ED787AEC-DD19-D4B8-AA7A-4B07CFB6D5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0562"/>
            <a:ext cx="15094806" cy="11319912"/>
          </a:xfrm>
          <a:prstGeom prst="rect">
            <a:avLst/>
          </a:prstGeom>
        </p:spPr>
      </p:pic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184CD184-C250-0678-D9A0-74021300D62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33274" y="3780000"/>
            <a:ext cx="8813115" cy="1295400"/>
          </a:xfrm>
          <a:prstGeom prst="rect">
            <a:avLst/>
          </a:prstGeom>
        </p:spPr>
        <p:txBody>
          <a:bodyPr/>
          <a:lstStyle>
            <a:lvl1pPr algn="ctr">
              <a:defRPr sz="4501" b="1" i="0">
                <a:solidFill>
                  <a:schemeClr val="bg1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 err="1"/>
              <a:t>Skillerside</a:t>
            </a:r>
            <a:endParaRPr lang="da-DK" dirty="0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82C564F0-E37D-5A01-173B-19C19D09BF3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2693600" y="230400"/>
            <a:ext cx="2120400" cy="73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1651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om s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7068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67" r:id="rId3"/>
    <p:sldLayoutId id="2147483662" r:id="rId4"/>
    <p:sldLayoutId id="2147483669" r:id="rId5"/>
    <p:sldLayoutId id="2147483670" r:id="rId6"/>
    <p:sldLayoutId id="2147483671" r:id="rId7"/>
    <p:sldLayoutId id="2147483672" r:id="rId8"/>
    <p:sldLayoutId id="2147483674" r:id="rId9"/>
    <p:sldLayoutId id="2147483676" r:id="rId10"/>
    <p:sldLayoutId id="2147483673" r:id="rId11"/>
    <p:sldLayoutId id="2147483675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  <p:sldLayoutId id="2147483684" r:id="rId20"/>
    <p:sldLayoutId id="2147483685" r:id="rId21"/>
    <p:sldLayoutId id="2147483686" r:id="rId22"/>
    <p:sldLayoutId id="2147483687" r:id="rId23"/>
    <p:sldLayoutId id="2147483688" r:id="rId24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46">
        <a:defRPr>
          <a:latin typeface="+mn-lt"/>
          <a:ea typeface="+mn-ea"/>
          <a:cs typeface="+mn-cs"/>
        </a:defRPr>
      </a:lvl2pPr>
      <a:lvl3pPr marL="685891">
        <a:defRPr>
          <a:latin typeface="+mn-lt"/>
          <a:ea typeface="+mn-ea"/>
          <a:cs typeface="+mn-cs"/>
        </a:defRPr>
      </a:lvl3pPr>
      <a:lvl4pPr marL="1028837">
        <a:defRPr>
          <a:latin typeface="+mn-lt"/>
          <a:ea typeface="+mn-ea"/>
          <a:cs typeface="+mn-cs"/>
        </a:defRPr>
      </a:lvl4pPr>
      <a:lvl5pPr marL="1371783">
        <a:defRPr>
          <a:latin typeface="+mn-lt"/>
          <a:ea typeface="+mn-ea"/>
          <a:cs typeface="+mn-cs"/>
        </a:defRPr>
      </a:lvl5pPr>
      <a:lvl6pPr marL="1714729">
        <a:defRPr>
          <a:latin typeface="+mn-lt"/>
          <a:ea typeface="+mn-ea"/>
          <a:cs typeface="+mn-cs"/>
        </a:defRPr>
      </a:lvl6pPr>
      <a:lvl7pPr marL="2057674">
        <a:defRPr>
          <a:latin typeface="+mn-lt"/>
          <a:ea typeface="+mn-ea"/>
          <a:cs typeface="+mn-cs"/>
        </a:defRPr>
      </a:lvl7pPr>
      <a:lvl8pPr marL="2400620">
        <a:defRPr>
          <a:latin typeface="+mn-lt"/>
          <a:ea typeface="+mn-ea"/>
          <a:cs typeface="+mn-cs"/>
        </a:defRPr>
      </a:lvl8pPr>
      <a:lvl9pPr marL="2743566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46">
        <a:defRPr>
          <a:latin typeface="+mn-lt"/>
          <a:ea typeface="+mn-ea"/>
          <a:cs typeface="+mn-cs"/>
        </a:defRPr>
      </a:lvl2pPr>
      <a:lvl3pPr marL="685891">
        <a:defRPr>
          <a:latin typeface="+mn-lt"/>
          <a:ea typeface="+mn-ea"/>
          <a:cs typeface="+mn-cs"/>
        </a:defRPr>
      </a:lvl3pPr>
      <a:lvl4pPr marL="1028837">
        <a:defRPr>
          <a:latin typeface="+mn-lt"/>
          <a:ea typeface="+mn-ea"/>
          <a:cs typeface="+mn-cs"/>
        </a:defRPr>
      </a:lvl4pPr>
      <a:lvl5pPr marL="1371783">
        <a:defRPr>
          <a:latin typeface="+mn-lt"/>
          <a:ea typeface="+mn-ea"/>
          <a:cs typeface="+mn-cs"/>
        </a:defRPr>
      </a:lvl5pPr>
      <a:lvl6pPr marL="1714729">
        <a:defRPr>
          <a:latin typeface="+mn-lt"/>
          <a:ea typeface="+mn-ea"/>
          <a:cs typeface="+mn-cs"/>
        </a:defRPr>
      </a:lvl6pPr>
      <a:lvl7pPr marL="2057674">
        <a:defRPr>
          <a:latin typeface="+mn-lt"/>
          <a:ea typeface="+mn-ea"/>
          <a:cs typeface="+mn-cs"/>
        </a:defRPr>
      </a:lvl7pPr>
      <a:lvl8pPr marL="2400620">
        <a:defRPr>
          <a:latin typeface="+mn-lt"/>
          <a:ea typeface="+mn-ea"/>
          <a:cs typeface="+mn-cs"/>
        </a:defRPr>
      </a:lvl8pPr>
      <a:lvl9pPr marL="2743566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png"/><Relationship Id="rId18" Type="http://schemas.openxmlformats.org/officeDocument/2006/relationships/image" Target="../media/image22.svg"/><Relationship Id="rId26" Type="http://schemas.openxmlformats.org/officeDocument/2006/relationships/image" Target="../media/image30.svg"/><Relationship Id="rId39" Type="http://schemas.openxmlformats.org/officeDocument/2006/relationships/image" Target="../media/image43.png"/><Relationship Id="rId21" Type="http://schemas.openxmlformats.org/officeDocument/2006/relationships/image" Target="../media/image25.png"/><Relationship Id="rId34" Type="http://schemas.openxmlformats.org/officeDocument/2006/relationships/image" Target="../media/image38.svg"/><Relationship Id="rId42" Type="http://schemas.openxmlformats.org/officeDocument/2006/relationships/image" Target="../media/image46.svg"/><Relationship Id="rId47" Type="http://schemas.openxmlformats.org/officeDocument/2006/relationships/image" Target="../media/image51.png"/><Relationship Id="rId50" Type="http://schemas.openxmlformats.org/officeDocument/2006/relationships/image" Target="../media/image54.svg"/><Relationship Id="rId55" Type="http://schemas.openxmlformats.org/officeDocument/2006/relationships/image" Target="../media/image59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0.svg"/><Relationship Id="rId29" Type="http://schemas.openxmlformats.org/officeDocument/2006/relationships/image" Target="../media/image33.png"/><Relationship Id="rId11" Type="http://schemas.openxmlformats.org/officeDocument/2006/relationships/image" Target="../media/image15.png"/><Relationship Id="rId24" Type="http://schemas.openxmlformats.org/officeDocument/2006/relationships/image" Target="../media/image28.svg"/><Relationship Id="rId32" Type="http://schemas.openxmlformats.org/officeDocument/2006/relationships/image" Target="../media/image36.svg"/><Relationship Id="rId37" Type="http://schemas.openxmlformats.org/officeDocument/2006/relationships/image" Target="../media/image41.png"/><Relationship Id="rId40" Type="http://schemas.openxmlformats.org/officeDocument/2006/relationships/image" Target="../media/image44.svg"/><Relationship Id="rId45" Type="http://schemas.openxmlformats.org/officeDocument/2006/relationships/image" Target="../media/image49.png"/><Relationship Id="rId53" Type="http://schemas.openxmlformats.org/officeDocument/2006/relationships/image" Target="../media/image57.png"/><Relationship Id="rId58" Type="http://schemas.openxmlformats.org/officeDocument/2006/relationships/image" Target="../media/image62.svg"/><Relationship Id="rId5" Type="http://schemas.openxmlformats.org/officeDocument/2006/relationships/image" Target="../media/image9.png"/><Relationship Id="rId19" Type="http://schemas.openxmlformats.org/officeDocument/2006/relationships/image" Target="../media/image23.png"/><Relationship Id="rId4" Type="http://schemas.openxmlformats.org/officeDocument/2006/relationships/image" Target="../media/image8.svg"/><Relationship Id="rId9" Type="http://schemas.openxmlformats.org/officeDocument/2006/relationships/image" Target="../media/image13.png"/><Relationship Id="rId14" Type="http://schemas.openxmlformats.org/officeDocument/2006/relationships/image" Target="../media/image18.svg"/><Relationship Id="rId22" Type="http://schemas.openxmlformats.org/officeDocument/2006/relationships/image" Target="../media/image26.svg"/><Relationship Id="rId27" Type="http://schemas.openxmlformats.org/officeDocument/2006/relationships/image" Target="../media/image31.png"/><Relationship Id="rId30" Type="http://schemas.openxmlformats.org/officeDocument/2006/relationships/image" Target="../media/image34.svg"/><Relationship Id="rId35" Type="http://schemas.openxmlformats.org/officeDocument/2006/relationships/image" Target="../media/image39.png"/><Relationship Id="rId43" Type="http://schemas.openxmlformats.org/officeDocument/2006/relationships/image" Target="../media/image47.png"/><Relationship Id="rId48" Type="http://schemas.openxmlformats.org/officeDocument/2006/relationships/image" Target="../media/image52.svg"/><Relationship Id="rId56" Type="http://schemas.openxmlformats.org/officeDocument/2006/relationships/image" Target="../media/image60.svg"/><Relationship Id="rId8" Type="http://schemas.openxmlformats.org/officeDocument/2006/relationships/image" Target="../media/image12.svg"/><Relationship Id="rId51" Type="http://schemas.openxmlformats.org/officeDocument/2006/relationships/image" Target="../media/image55.png"/><Relationship Id="rId3" Type="http://schemas.openxmlformats.org/officeDocument/2006/relationships/image" Target="../media/image7.png"/><Relationship Id="rId12" Type="http://schemas.openxmlformats.org/officeDocument/2006/relationships/image" Target="../media/image16.svg"/><Relationship Id="rId17" Type="http://schemas.openxmlformats.org/officeDocument/2006/relationships/image" Target="../media/image21.png"/><Relationship Id="rId25" Type="http://schemas.openxmlformats.org/officeDocument/2006/relationships/image" Target="../media/image29.png"/><Relationship Id="rId33" Type="http://schemas.openxmlformats.org/officeDocument/2006/relationships/image" Target="../media/image37.png"/><Relationship Id="rId38" Type="http://schemas.openxmlformats.org/officeDocument/2006/relationships/image" Target="../media/image42.svg"/><Relationship Id="rId46" Type="http://schemas.openxmlformats.org/officeDocument/2006/relationships/image" Target="../media/image50.svg"/><Relationship Id="rId20" Type="http://schemas.openxmlformats.org/officeDocument/2006/relationships/image" Target="../media/image24.svg"/><Relationship Id="rId41" Type="http://schemas.openxmlformats.org/officeDocument/2006/relationships/image" Target="../media/image45.png"/><Relationship Id="rId54" Type="http://schemas.openxmlformats.org/officeDocument/2006/relationships/image" Target="../media/image58.sv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svg"/><Relationship Id="rId15" Type="http://schemas.openxmlformats.org/officeDocument/2006/relationships/image" Target="../media/image19.png"/><Relationship Id="rId23" Type="http://schemas.openxmlformats.org/officeDocument/2006/relationships/image" Target="../media/image27.png"/><Relationship Id="rId28" Type="http://schemas.openxmlformats.org/officeDocument/2006/relationships/image" Target="../media/image32.svg"/><Relationship Id="rId36" Type="http://schemas.openxmlformats.org/officeDocument/2006/relationships/image" Target="../media/image40.svg"/><Relationship Id="rId49" Type="http://schemas.openxmlformats.org/officeDocument/2006/relationships/image" Target="../media/image53.png"/><Relationship Id="rId57" Type="http://schemas.openxmlformats.org/officeDocument/2006/relationships/image" Target="../media/image61.png"/><Relationship Id="rId10" Type="http://schemas.openxmlformats.org/officeDocument/2006/relationships/image" Target="../media/image14.svg"/><Relationship Id="rId31" Type="http://schemas.openxmlformats.org/officeDocument/2006/relationships/image" Target="../media/image35.png"/><Relationship Id="rId44" Type="http://schemas.openxmlformats.org/officeDocument/2006/relationships/image" Target="../media/image48.svg"/><Relationship Id="rId52" Type="http://schemas.openxmlformats.org/officeDocument/2006/relationships/image" Target="../media/image5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59A11E4C-DB4F-2AEA-C111-A1ABF4208623}"/>
              </a:ext>
            </a:extLst>
          </p:cNvPr>
          <p:cNvSpPr txBox="1">
            <a:spLocks/>
          </p:cNvSpPr>
          <p:nvPr/>
        </p:nvSpPr>
        <p:spPr>
          <a:xfrm>
            <a:off x="3133274" y="4225774"/>
            <a:ext cx="8813114" cy="3407018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a-DK" sz="1500" dirty="0">
                <a:latin typeface="Montserrat" pitchFamily="2" charset="77"/>
              </a:rPr>
              <a:t>Fra denne side kan du kopiere udvalgte ikoner til øvrige slides i din præsentation. </a:t>
            </a:r>
          </a:p>
          <a:p>
            <a:pPr algn="ctr"/>
            <a:r>
              <a:rPr lang="da-DK" sz="1500" dirty="0">
                <a:latin typeface="Montserrat" pitchFamily="2" charset="77"/>
              </a:rPr>
              <a:t>Husk at slette dette slide, inden du færdiggør din præsentation.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AACCE7BB-29F5-AE1A-2225-3AFC5D280DB3}"/>
              </a:ext>
            </a:extLst>
          </p:cNvPr>
          <p:cNvSpPr txBox="1">
            <a:spLocks/>
          </p:cNvSpPr>
          <p:nvPr/>
        </p:nvSpPr>
        <p:spPr>
          <a:xfrm>
            <a:off x="3133274" y="3330424"/>
            <a:ext cx="8813114" cy="971652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a-DK" sz="4501" b="1" dirty="0" err="1">
                <a:solidFill>
                  <a:srgbClr val="004274"/>
                </a:solidFill>
                <a:latin typeface="Montserrat Black" pitchFamily="2" charset="77"/>
              </a:rPr>
              <a:t>Ikonbibliotek</a:t>
            </a:r>
            <a:endParaRPr lang="da-DK" sz="4501" b="1" dirty="0">
              <a:solidFill>
                <a:srgbClr val="004274"/>
              </a:solidFill>
              <a:latin typeface="Montserrat Black" pitchFamily="2" charset="77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87BA6DDB-CD6C-97EB-2B56-7A9019087F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357616" y="5922528"/>
            <a:ext cx="508596" cy="508596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6FC5C58A-4A06-3E86-AD7E-3ECF91D936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447799" y="5922528"/>
            <a:ext cx="508596" cy="508596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D6D041C4-4F15-8309-6CE9-EDBCFC8FC4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537982" y="5922528"/>
            <a:ext cx="508596" cy="508596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FA1A97E0-F3AA-8285-ABEF-FC36B9DD2DF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628165" y="5922528"/>
            <a:ext cx="508596" cy="508596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7EA39C6D-70B8-C077-A517-C11E862436E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718348" y="5922528"/>
            <a:ext cx="508596" cy="508596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EDE7D70A-6C2C-5584-6C7E-B4D87A94F4C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808532" y="5922528"/>
            <a:ext cx="508596" cy="508596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60863B06-6D69-BB8F-3904-1856E1273FC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898714" y="5922528"/>
            <a:ext cx="508596" cy="508596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CA1CF3D0-0F68-4BE6-5D0E-859FD8EC902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988897" y="5922528"/>
            <a:ext cx="508596" cy="508596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900E2644-28AE-BA2B-A2EF-CA35176F8C6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079080" y="5922528"/>
            <a:ext cx="508596" cy="508596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A5FE2A09-686A-8C9E-0577-2C94276DF35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4169263" y="5922528"/>
            <a:ext cx="508596" cy="508596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89AF8522-A4F2-1437-EA71-33630639115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3259447" y="5922528"/>
            <a:ext cx="508596" cy="508596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0A8A8B69-FD4F-5D7D-ACA0-E59E7960B7E5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2349629" y="5922528"/>
            <a:ext cx="508596" cy="508596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803C5FDA-F8C7-36AD-88B7-5337271456AD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1439812" y="5922528"/>
            <a:ext cx="508596" cy="508596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B5FC055C-11CB-4611-4F71-0AF7878E97A9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13267434" y="5922528"/>
            <a:ext cx="508596" cy="508596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12C4E327-3CDC-C053-C4D1-55BEC1DA9AB6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5283843" y="7242924"/>
            <a:ext cx="351173" cy="508596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B39B9E96-36D8-EB3C-0ED7-846A7794AD33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6036082" y="7242924"/>
            <a:ext cx="508596" cy="508596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EFB8D95E-A449-0029-C09A-9010F5310AC8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6945743" y="7242924"/>
            <a:ext cx="508596" cy="508596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D73E776F-035F-C074-4CFC-3B3CEF29105B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7855405" y="7242924"/>
            <a:ext cx="508596" cy="508596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AFA941F8-33F3-CB40-4644-E62AFC89BADF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8765067" y="7242924"/>
            <a:ext cx="508596" cy="508596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AAC7AFE9-EC70-90B7-A552-A24A07DD7B88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9674728" y="7242924"/>
            <a:ext cx="508596" cy="508596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B7F55CE1-699F-8EBA-F490-ABF70FB8461F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4"/>
              </a:ext>
            </a:extLst>
          </a:blip>
          <a:stretch>
            <a:fillRect/>
          </a:stretch>
        </p:blipFill>
        <p:spPr>
          <a:xfrm>
            <a:off x="10584390" y="7242924"/>
            <a:ext cx="508596" cy="508596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4E07343E-140B-7763-F1DA-15924075AFE6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11494051" y="7242924"/>
            <a:ext cx="508596" cy="508596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F9006FA0-15B4-3684-364A-AC1BF1079F66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>
            <a:off x="2433764" y="7242924"/>
            <a:ext cx="508596" cy="508596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73BE52C7-7B8E-1390-AA85-30CD3A730562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0"/>
              </a:ext>
            </a:extLst>
          </a:blip>
          <a:stretch>
            <a:fillRect/>
          </a:stretch>
        </p:blipFill>
        <p:spPr>
          <a:xfrm>
            <a:off x="3343425" y="7242924"/>
            <a:ext cx="508596" cy="508596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AD94DC2C-5334-40DB-7AC4-A596B47E7309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2"/>
              </a:ext>
            </a:extLst>
          </a:blip>
          <a:stretch>
            <a:fillRect/>
          </a:stretch>
        </p:blipFill>
        <p:spPr>
          <a:xfrm>
            <a:off x="4253087" y="7242924"/>
            <a:ext cx="629691" cy="508596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D25DC81E-0C21-F8B8-FECA-9D0B854143DB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4"/>
              </a:ext>
            </a:extLst>
          </a:blip>
          <a:stretch>
            <a:fillRect/>
          </a:stretch>
        </p:blipFill>
        <p:spPr>
          <a:xfrm>
            <a:off x="12403713" y="7242924"/>
            <a:ext cx="508596" cy="508596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14802408-6892-55F2-1462-280FC927DC41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6"/>
              </a:ext>
            </a:extLst>
          </a:blip>
          <a:stretch>
            <a:fillRect/>
          </a:stretch>
        </p:blipFill>
        <p:spPr>
          <a:xfrm>
            <a:off x="13313372" y="7242924"/>
            <a:ext cx="508596" cy="508596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DBD7D55A-56BC-0F28-CB1B-05D696B4C9EA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8"/>
              </a:ext>
            </a:extLst>
          </a:blip>
          <a:stretch>
            <a:fillRect/>
          </a:stretch>
        </p:blipFill>
        <p:spPr>
          <a:xfrm>
            <a:off x="1257695" y="7242924"/>
            <a:ext cx="775003" cy="50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263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abenraa Kommune PowerPoint 4-3 SPOR 2 med integreret skrifttype" id="{CDDC9991-CC56-A444-BEDD-6D08E24117E7}" vid="{9C6943E0-5F15-4A40-AF1E-A9D9EAD0874E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7729E7C3B065F4CB142680EA984487D" ma:contentTypeVersion="14" ma:contentTypeDescription="Opret et nyt dokument." ma:contentTypeScope="" ma:versionID="109bb268a29e307fc0bc01269d3f2b13">
  <xsd:schema xmlns:xsd="http://www.w3.org/2001/XMLSchema" xmlns:xs="http://www.w3.org/2001/XMLSchema" xmlns:p="http://schemas.microsoft.com/office/2006/metadata/properties" xmlns:ns2="96df251f-c11f-46d6-9416-7ec07ac105f2" xmlns:ns3="d09b0a45-7c05-4629-9c7f-3ee0c71ef03d" targetNamespace="http://schemas.microsoft.com/office/2006/metadata/properties" ma:root="true" ma:fieldsID="d511743b2947792749a0cc6230c70839" ns2:_="" ns3:_="">
    <xsd:import namespace="96df251f-c11f-46d6-9416-7ec07ac105f2"/>
    <xsd:import namespace="d09b0a45-7c05-4629-9c7f-3ee0c71ef03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df251f-c11f-46d6-9416-7ec07ac105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Billedmærker" ma:readOnly="false" ma:fieldId="{5cf76f15-5ced-4ddc-b409-7134ff3c332f}" ma:taxonomyMulti="true" ma:sspId="62186776-5a18-4089-8174-ca62674963f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9b0a45-7c05-4629-9c7f-3ee0c71ef03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d36f098-2d3a-4598-9afb-0af87c1b8bde}" ma:internalName="TaxCatchAll" ma:showField="CatchAllData" ma:web="d09b0a45-7c05-4629-9c7f-3ee0c71ef03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6df251f-c11f-46d6-9416-7ec07ac105f2">
      <Terms xmlns="http://schemas.microsoft.com/office/infopath/2007/PartnerControls"/>
    </lcf76f155ced4ddcb4097134ff3c332f>
    <TaxCatchAll xmlns="d09b0a45-7c05-4629-9c7f-3ee0c71ef03d" xsi:nil="true"/>
  </documentManagement>
</p:properties>
</file>

<file path=customXml/itemProps1.xml><?xml version="1.0" encoding="utf-8"?>
<ds:datastoreItem xmlns:ds="http://schemas.openxmlformats.org/officeDocument/2006/customXml" ds:itemID="{2B0E959C-11A0-4EE3-862C-C32186856BCD}"/>
</file>

<file path=customXml/itemProps2.xml><?xml version="1.0" encoding="utf-8"?>
<ds:datastoreItem xmlns:ds="http://schemas.openxmlformats.org/officeDocument/2006/customXml" ds:itemID="{95B23BF9-B9C0-49DE-847D-4813823E10C9}"/>
</file>

<file path=customXml/itemProps3.xml><?xml version="1.0" encoding="utf-8"?>
<ds:datastoreItem xmlns:ds="http://schemas.openxmlformats.org/officeDocument/2006/customXml" ds:itemID="{92120751-A4B0-4BD6-83AE-40190CED6BCF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851</TotalTime>
  <Words>29</Words>
  <Application>Microsoft Macintosh PowerPoint</Application>
  <PresentationFormat>Brugerdefineret</PresentationFormat>
  <Paragraphs>4</Paragraphs>
  <Slides>1</Slides>
  <Notes>1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7" baseType="lpstr">
      <vt:lpstr>Arial</vt:lpstr>
      <vt:lpstr>Montserrat</vt:lpstr>
      <vt:lpstr>Calibri</vt:lpstr>
      <vt:lpstr>Montserrat Black</vt:lpstr>
      <vt:lpstr>Verdana</vt:lpstr>
      <vt:lpstr>Office Theme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Forsidemulighed 1 Lorem ipsum dolor sit amet</dc:title>
  <cp:lastModifiedBy>Palle Oxholm Mikkelsen</cp:lastModifiedBy>
  <cp:revision>50</cp:revision>
  <dcterms:created xsi:type="dcterms:W3CDTF">2023-06-27T20:46:28Z</dcterms:created>
  <dcterms:modified xsi:type="dcterms:W3CDTF">2023-06-29T08:27:42Z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2023-06-27T00:00:00Z</vt:filetime>
  </property>
  <property fmtid="{D5CDD505-2E9C-101B-9397-08002B2CF9AE}" pid="3" name="Creator">
    <vt:lpwstr>Adobe InDesign 18.3 (Macintosh)</vt:lpwstr>
  </property>
  <property fmtid="{D5CDD505-2E9C-101B-9397-08002B2CF9AE}" pid="4" name="LastSaved">
    <vt:filetime>2023-06-27T00:00:00Z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0x01010037729E7C3B065F4CB142680EA984487D</vt:lpwstr>
  </property>
</Properties>
</file>