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20104100" cy="11309350"/>
  <p:notesSz cx="20104100" cy="113093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45"/>
    <p:restoredTop sz="94698"/>
  </p:normalViewPr>
  <p:slideViewPr>
    <p:cSldViewPr>
      <p:cViewPr varScale="1">
        <p:scale>
          <a:sx n="81" d="100"/>
          <a:sy n="81" d="100"/>
        </p:scale>
        <p:origin x="1096" y="2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11387138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8D1F85-BF49-1C43-8851-45D343A8E7DA}" type="datetimeFigureOut">
              <a:rPr lang="da-DK" smtClean="0"/>
              <a:t>28.06.2023</a:t>
            </a:fld>
            <a:endParaRPr lang="da-DK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6659563" y="1414463"/>
            <a:ext cx="6784975" cy="3816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2009775" y="5441950"/>
            <a:ext cx="16084550" cy="4454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11387138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ACCA7-B96F-C04A-AFD8-75AC5607CE3A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670523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ject 3">
            <a:extLst>
              <a:ext uri="{FF2B5EF4-FFF2-40B4-BE49-F238E27FC236}">
                <a16:creationId xmlns:a16="http://schemas.microsoft.com/office/drawing/2014/main" id="{E577A244-C8FF-705B-F1C0-0161727A4490}"/>
              </a:ext>
            </a:extLst>
          </p:cNvPr>
          <p:cNvPicPr/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7484072"/>
            <a:ext cx="20104099" cy="2551567"/>
          </a:xfrm>
          <a:prstGeom prst="rect">
            <a:avLst/>
          </a:prstGeom>
        </p:spPr>
      </p:pic>
      <p:sp>
        <p:nvSpPr>
          <p:cNvPr id="14" name="Pladsholder til tekst 13">
            <a:extLst>
              <a:ext uri="{FF2B5EF4-FFF2-40B4-BE49-F238E27FC236}">
                <a16:creationId xmlns:a16="http://schemas.microsoft.com/office/drawing/2014/main" id="{8BEC9338-D4E3-8DC2-BFAF-89E0A15BFEB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846800" y="4402800"/>
            <a:ext cx="14301250" cy="1099475"/>
          </a:xfrm>
          <a:prstGeom prst="rect">
            <a:avLst/>
          </a:prstGeom>
        </p:spPr>
        <p:txBody>
          <a:bodyPr/>
          <a:lstStyle>
            <a:lvl1pPr>
              <a:defRPr sz="8000" b="1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47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</a:lstStyle>
          <a:p>
            <a:pPr lvl="0"/>
            <a:r>
              <a:rPr lang="da-DK" dirty="0"/>
              <a:t>Forside</a:t>
            </a:r>
          </a:p>
        </p:txBody>
      </p:sp>
      <p:sp>
        <p:nvSpPr>
          <p:cNvPr id="16" name="Pladsholder til tekst 15">
            <a:extLst>
              <a:ext uri="{FF2B5EF4-FFF2-40B4-BE49-F238E27FC236}">
                <a16:creationId xmlns:a16="http://schemas.microsoft.com/office/drawing/2014/main" id="{D8057CA5-18D2-ED29-A871-2C6E8547758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830221" y="5602539"/>
            <a:ext cx="14317829" cy="1283111"/>
          </a:xfrm>
          <a:prstGeom prst="rect">
            <a:avLst/>
          </a:prstGeom>
        </p:spPr>
        <p:txBody>
          <a:bodyPr/>
          <a:lstStyle>
            <a:lvl1pPr>
              <a:defRPr sz="47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47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47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47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47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r>
              <a:rPr lang="da-DK" dirty="0"/>
              <a:t> </a:t>
            </a:r>
            <a:r>
              <a:rPr lang="da-DK" dirty="0" err="1"/>
              <a:t>dolor</a:t>
            </a:r>
            <a:r>
              <a:rPr lang="da-DK" dirty="0"/>
              <a:t> sit </a:t>
            </a:r>
            <a:r>
              <a:rPr lang="da-DK" dirty="0" err="1"/>
              <a:t>amet</a:t>
            </a:r>
            <a:endParaRPr lang="da-DK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gsorden/indhold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dsholder til tekst 2">
            <a:extLst>
              <a:ext uri="{FF2B5EF4-FFF2-40B4-BE49-F238E27FC236}">
                <a16:creationId xmlns:a16="http://schemas.microsoft.com/office/drawing/2014/main" id="{DD6517CC-2736-766E-4E61-BB8C90C8A47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082400" y="4024800"/>
            <a:ext cx="11532250" cy="6049962"/>
          </a:xfrm>
          <a:prstGeom prst="rect">
            <a:avLst/>
          </a:prstGeom>
        </p:spPr>
        <p:txBody>
          <a:bodyPr/>
          <a:lstStyle>
            <a:lvl1pPr marL="457200" indent="-457200">
              <a:lnSpc>
                <a:spcPct val="200000"/>
              </a:lnSpc>
              <a:buFont typeface="+mj-lt"/>
              <a:buAutoNum type="arabicPeriod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001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573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1145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12" name="Pladsholder til tekst 4">
            <a:extLst>
              <a:ext uri="{FF2B5EF4-FFF2-40B4-BE49-F238E27FC236}">
                <a16:creationId xmlns:a16="http://schemas.microsoft.com/office/drawing/2014/main" id="{BE0FD98C-7EAF-6CD8-1CBA-2F9F98073A6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78800" y="2235600"/>
            <a:ext cx="11532250" cy="1295400"/>
          </a:xfrm>
          <a:prstGeom prst="rect">
            <a:avLst/>
          </a:prstGeom>
        </p:spPr>
        <p:txBody>
          <a:bodyPr/>
          <a:lstStyle>
            <a:lvl1pPr>
              <a:defRPr sz="6700" b="1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Dagsorden/indhold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gsorden/indhol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12B02221-90B0-FC0C-A799-B95C1224F8A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082400" y="4024800"/>
            <a:ext cx="11532250" cy="6049962"/>
          </a:xfrm>
          <a:prstGeom prst="rect">
            <a:avLst/>
          </a:prstGeom>
        </p:spPr>
        <p:txBody>
          <a:bodyPr/>
          <a:lstStyle>
            <a:lvl1pPr marL="285750" indent="-285750">
              <a:lnSpc>
                <a:spcPct val="200000"/>
              </a:lnSpc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001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573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1145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33619502-2FED-6236-973F-BD48694F13C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78800" y="2235600"/>
            <a:ext cx="11532250" cy="1295400"/>
          </a:xfrm>
          <a:prstGeom prst="rect">
            <a:avLst/>
          </a:prstGeom>
        </p:spPr>
        <p:txBody>
          <a:bodyPr/>
          <a:lstStyle>
            <a:lvl1pPr>
              <a:defRPr sz="6700" b="1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Dagsorden/indhold</a:t>
            </a:r>
          </a:p>
        </p:txBody>
      </p:sp>
    </p:spTree>
    <p:extLst>
      <p:ext uri="{BB962C8B-B14F-4D97-AF65-F5344CB8AC3E}">
        <p14:creationId xmlns:p14="http://schemas.microsoft.com/office/powerpoint/2010/main" val="1855940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jekt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12B02221-90B0-FC0C-A799-B95C1224F8A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274850" y="3599156"/>
            <a:ext cx="7772400" cy="604996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001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573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1145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33619502-2FED-6236-973F-BD48694F13C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271250" y="2235600"/>
            <a:ext cx="7772400" cy="1295400"/>
          </a:xfrm>
          <a:prstGeom prst="rect">
            <a:avLst/>
          </a:prstGeom>
        </p:spPr>
        <p:txBody>
          <a:bodyPr/>
          <a:lstStyle>
            <a:lvl1pPr>
              <a:defRPr sz="6700" b="1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  <p:sp>
        <p:nvSpPr>
          <p:cNvPr id="12" name="Holder 3">
            <a:extLst>
              <a:ext uri="{FF2B5EF4-FFF2-40B4-BE49-F238E27FC236}">
                <a16:creationId xmlns:a16="http://schemas.microsoft.com/office/drawing/2014/main" id="{3C8B2053-B216-22C3-D903-58A21E23A1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-1" y="0"/>
            <a:ext cx="10080000" cy="11304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02274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og 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12B02221-90B0-FC0C-A799-B95C1224F8A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65250" y="3599156"/>
            <a:ext cx="7772400" cy="604996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001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573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1145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33619502-2FED-6236-973F-BD48694F13C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61650" y="2235600"/>
            <a:ext cx="7772400" cy="1295400"/>
          </a:xfrm>
          <a:prstGeom prst="rect">
            <a:avLst/>
          </a:prstGeom>
        </p:spPr>
        <p:txBody>
          <a:bodyPr/>
          <a:lstStyle>
            <a:lvl1pPr>
              <a:defRPr sz="6700" b="1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  <p:sp>
        <p:nvSpPr>
          <p:cNvPr id="12" name="Holder 3">
            <a:extLst>
              <a:ext uri="{FF2B5EF4-FFF2-40B4-BE49-F238E27FC236}">
                <a16:creationId xmlns:a16="http://schemas.microsoft.com/office/drawing/2014/main" id="{3C8B2053-B216-22C3-D903-58A21E23A1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080302" y="1620000"/>
            <a:ext cx="10023798" cy="9674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59620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ort 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Holder 3">
            <a:extLst>
              <a:ext uri="{FF2B5EF4-FFF2-40B4-BE49-F238E27FC236}">
                <a16:creationId xmlns:a16="http://schemas.microsoft.com/office/drawing/2014/main" id="{3C8B2053-B216-22C3-D903-58A21E23A1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1621661"/>
            <a:ext cx="20104100" cy="9674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92761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ort objekt med 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Holder 3">
            <a:extLst>
              <a:ext uri="{FF2B5EF4-FFF2-40B4-BE49-F238E27FC236}">
                <a16:creationId xmlns:a16="http://schemas.microsoft.com/office/drawing/2014/main" id="{3C8B2053-B216-22C3-D903-58A21E23A1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2694739"/>
            <a:ext cx="20104100" cy="8640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2" name="Pladsholder til tekst 4">
            <a:extLst>
              <a:ext uri="{FF2B5EF4-FFF2-40B4-BE49-F238E27FC236}">
                <a16:creationId xmlns:a16="http://schemas.microsoft.com/office/drawing/2014/main" id="{7A93A622-3787-1DFE-10BC-DD36E572055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61650" y="1387475"/>
            <a:ext cx="12652800" cy="1295400"/>
          </a:xfrm>
          <a:prstGeom prst="rect">
            <a:avLst/>
          </a:prstGeom>
        </p:spPr>
        <p:txBody>
          <a:bodyPr/>
          <a:lstStyle>
            <a:lvl1pPr>
              <a:defRPr sz="6700" b="1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</p:spTree>
    <p:extLst>
      <p:ext uri="{BB962C8B-B14F-4D97-AF65-F5344CB8AC3E}">
        <p14:creationId xmlns:p14="http://schemas.microsoft.com/office/powerpoint/2010/main" val="3004324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dterstill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dsholder til tekst 2">
            <a:extLst>
              <a:ext uri="{FF2B5EF4-FFF2-40B4-BE49-F238E27FC236}">
                <a16:creationId xmlns:a16="http://schemas.microsoft.com/office/drawing/2014/main" id="{E7DA899B-CCEE-5C4C-F351-20E4AC0FD9D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77259" y="4768182"/>
            <a:ext cx="11749582" cy="4542212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buFont typeface="Arial" panose="020B0604020202020204" pitchFamily="34" charset="0"/>
              <a:buNone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429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12001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6573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2114550" indent="-285750">
              <a:buFont typeface="Arial" panose="020B0604020202020204" pitchFamily="34" charset="0"/>
              <a:buChar char="•"/>
              <a:defRPr sz="2000" b="0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da-DK" dirty="0" err="1"/>
              <a:t>Lorem</a:t>
            </a:r>
            <a:r>
              <a:rPr lang="da-DK" dirty="0"/>
              <a:t> </a:t>
            </a:r>
            <a:r>
              <a:rPr lang="da-DK" dirty="0" err="1"/>
              <a:t>ipsum</a:t>
            </a:r>
            <a:endParaRPr lang="da-DK" dirty="0"/>
          </a:p>
        </p:txBody>
      </p:sp>
      <p:sp>
        <p:nvSpPr>
          <p:cNvPr id="9" name="Pladsholder til tekst 4">
            <a:extLst>
              <a:ext uri="{FF2B5EF4-FFF2-40B4-BE49-F238E27FC236}">
                <a16:creationId xmlns:a16="http://schemas.microsoft.com/office/drawing/2014/main" id="{5422CA56-98AE-06F6-AD1F-66F79C81AEF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177259" y="3444875"/>
            <a:ext cx="11749582" cy="1295400"/>
          </a:xfrm>
          <a:prstGeom prst="rect">
            <a:avLst/>
          </a:prstGeom>
        </p:spPr>
        <p:txBody>
          <a:bodyPr/>
          <a:lstStyle>
            <a:lvl1pPr algn="ctr">
              <a:defRPr sz="6700" b="1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/>
              <a:t>Overskrift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killers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dsholder til tekst 4">
            <a:extLst>
              <a:ext uri="{FF2B5EF4-FFF2-40B4-BE49-F238E27FC236}">
                <a16:creationId xmlns:a16="http://schemas.microsoft.com/office/drawing/2014/main" id="{F9622E49-0AC5-1485-0E64-12E7528937F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177259" y="4740275"/>
            <a:ext cx="11749582" cy="1295400"/>
          </a:xfrm>
          <a:prstGeom prst="rect">
            <a:avLst/>
          </a:prstGeom>
        </p:spPr>
        <p:txBody>
          <a:bodyPr/>
          <a:lstStyle>
            <a:lvl1pPr algn="ctr">
              <a:defRPr sz="6700" b="1" i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da-DK" dirty="0" err="1"/>
              <a:t>Skillerside</a:t>
            </a:r>
            <a:endParaRPr lang="da-DK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om s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sv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rafik 28">
            <a:extLst>
              <a:ext uri="{FF2B5EF4-FFF2-40B4-BE49-F238E27FC236}">
                <a16:creationId xmlns:a16="http://schemas.microsoft.com/office/drawing/2014/main" id="{F097D940-E697-B1F3-854F-2EF746449109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7742500" y="9525"/>
            <a:ext cx="2361600" cy="92964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6" r:id="rId3"/>
    <p:sldLayoutId id="2147483668" r:id="rId4"/>
    <p:sldLayoutId id="2147483667" r:id="rId5"/>
    <p:sldLayoutId id="2147483669" r:id="rId6"/>
    <p:sldLayoutId id="2147483670" r:id="rId7"/>
    <p:sldLayoutId id="2147483663" r:id="rId8"/>
    <p:sldLayoutId id="2147483664" r:id="rId9"/>
    <p:sldLayoutId id="2147483665" r:id="rId10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dsholder til tekst 19">
            <a:extLst>
              <a:ext uri="{FF2B5EF4-FFF2-40B4-BE49-F238E27FC236}">
                <a16:creationId xmlns:a16="http://schemas.microsoft.com/office/drawing/2014/main" id="{F12AC50A-0144-F0FA-F4CF-4570396C33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21" name="Pladsholder til tekst 20">
            <a:extLst>
              <a:ext uri="{FF2B5EF4-FFF2-40B4-BE49-F238E27FC236}">
                <a16:creationId xmlns:a16="http://schemas.microsoft.com/office/drawing/2014/main" id="{C30B102C-4FEB-137D-6140-98F0CD455F0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143046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abenraa Kommune PowerPoint 16-9 SPOR 1" id="{A999B6F6-FE48-2C47-B160-D48F940482E6}" vid="{C7C79B94-662A-0D49-81AF-155BDA89793D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37729E7C3B065F4CB142680EA984487D" ma:contentTypeVersion="14" ma:contentTypeDescription="Opret et nyt dokument." ma:contentTypeScope="" ma:versionID="109bb268a29e307fc0bc01269d3f2b13">
  <xsd:schema xmlns:xsd="http://www.w3.org/2001/XMLSchema" xmlns:xs="http://www.w3.org/2001/XMLSchema" xmlns:p="http://schemas.microsoft.com/office/2006/metadata/properties" xmlns:ns2="96df251f-c11f-46d6-9416-7ec07ac105f2" xmlns:ns3="d09b0a45-7c05-4629-9c7f-3ee0c71ef03d" targetNamespace="http://schemas.microsoft.com/office/2006/metadata/properties" ma:root="true" ma:fieldsID="d511743b2947792749a0cc6230c70839" ns2:_="" ns3:_="">
    <xsd:import namespace="96df251f-c11f-46d6-9416-7ec07ac105f2"/>
    <xsd:import namespace="d09b0a45-7c05-4629-9c7f-3ee0c71ef03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df251f-c11f-46d6-9416-7ec07ac105f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Billedmærker" ma:readOnly="false" ma:fieldId="{5cf76f15-5ced-4ddc-b409-7134ff3c332f}" ma:taxonomyMulti="true" ma:sspId="62186776-5a18-4089-8174-ca62674963f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09b0a45-7c05-4629-9c7f-3ee0c71ef03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4d36f098-2d3a-4598-9afb-0af87c1b8bde}" ma:internalName="TaxCatchAll" ma:showField="CatchAllData" ma:web="d09b0a45-7c05-4629-9c7f-3ee0c71ef03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dhol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6df251f-c11f-46d6-9416-7ec07ac105f2">
      <Terms xmlns="http://schemas.microsoft.com/office/infopath/2007/PartnerControls"/>
    </lcf76f155ced4ddcb4097134ff3c332f>
    <TaxCatchAll xmlns="d09b0a45-7c05-4629-9c7f-3ee0c71ef03d" xsi:nil="true"/>
  </documentManagement>
</p:properties>
</file>

<file path=customXml/itemProps1.xml><?xml version="1.0" encoding="utf-8"?>
<ds:datastoreItem xmlns:ds="http://schemas.openxmlformats.org/officeDocument/2006/customXml" ds:itemID="{D30F1CC7-6F71-4891-8D5C-A0CFB47FFEB3}"/>
</file>

<file path=customXml/itemProps2.xml><?xml version="1.0" encoding="utf-8"?>
<ds:datastoreItem xmlns:ds="http://schemas.openxmlformats.org/officeDocument/2006/customXml" ds:itemID="{36362058-E03C-49D2-8452-2C755A9F30B6}"/>
</file>

<file path=customXml/itemProps3.xml><?xml version="1.0" encoding="utf-8"?>
<ds:datastoreItem xmlns:ds="http://schemas.openxmlformats.org/officeDocument/2006/customXml" ds:itemID="{14DCC8F6-D5C1-43D5-AE04-A533BC5D9ABD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230</TotalTime>
  <Words>0</Words>
  <Application>Microsoft Macintosh PowerPoint</Application>
  <PresentationFormat>Brugerdefineret</PresentationFormat>
  <Paragraphs>0</Paragraphs>
  <Slides>1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3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</vt:i4>
      </vt:variant>
    </vt:vector>
  </HeadingPairs>
  <TitlesOfParts>
    <vt:vector size="5" baseType="lpstr">
      <vt:lpstr>Arial</vt:lpstr>
      <vt:lpstr>Calibri</vt:lpstr>
      <vt:lpstr>Verdana</vt:lpstr>
      <vt:lpstr>Office Theme</vt:lpstr>
      <vt:lpstr>PowerPoint-præsentation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Forside Lorem ipsum dolor sit amet</dc:title>
  <cp:lastModifiedBy>Palle Oxholm Mikkelsen</cp:lastModifiedBy>
  <cp:revision>25</cp:revision>
  <dcterms:created xsi:type="dcterms:W3CDTF">2023-06-26T16:39:26Z</dcterms:created>
  <dcterms:modified xsi:type="dcterms:W3CDTF">2023-06-28T11:51:47Z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2023-06-26T00:00:00Z</vt:filetime>
  </property>
  <property fmtid="{D5CDD505-2E9C-101B-9397-08002B2CF9AE}" pid="3" name="Creator">
    <vt:lpwstr>Adobe InDesign 18.3 (Macintosh)</vt:lpwstr>
  </property>
  <property fmtid="{D5CDD505-2E9C-101B-9397-08002B2CF9AE}" pid="4" name="LastSaved">
    <vt:filetime>2023-06-26T00:00:00Z</vt:filetime>
  </property>
  <property fmtid="{D5CDD505-2E9C-101B-9397-08002B2CF9AE}" pid="5" name="Producer">
    <vt:lpwstr>Adobe PDF Library 17.0</vt:lpwstr>
  </property>
  <property fmtid="{D5CDD505-2E9C-101B-9397-08002B2CF9AE}" pid="6" name="ContentTypeId">
    <vt:lpwstr>0x01010037729E7C3B065F4CB142680EA984487D</vt:lpwstr>
  </property>
</Properties>
</file>